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2"/>
  </p:notesMasterIdLst>
  <p:handoutMasterIdLst>
    <p:handoutMasterId r:id="rId13"/>
  </p:handoutMasterIdLst>
  <p:sldIdLst>
    <p:sldId id="547" r:id="rId6"/>
    <p:sldId id="554" r:id="rId7"/>
    <p:sldId id="555" r:id="rId8"/>
    <p:sldId id="556" r:id="rId9"/>
    <p:sldId id="557" r:id="rId10"/>
    <p:sldId id="558" r:id="rId11"/>
  </p:sldIdLst>
  <p:sldSz cx="9906000" cy="6858000" type="A4"/>
  <p:notesSz cx="6858000" cy="9144000"/>
  <p:custDataLst>
    <p:tags r:id="rId14"/>
  </p:custDataLst>
  <p:defaultTextStyle>
    <a:defPPr>
      <a:defRPr lang="de-DE"/>
    </a:defPPr>
    <a:lvl1pPr algn="l" defTabSz="5363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536326" algn="l" defTabSz="5363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1072651" algn="l" defTabSz="5363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608977" algn="l" defTabSz="5363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2145302" algn="l" defTabSz="5363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681626" algn="l" defTabSz="536326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3217952" algn="l" defTabSz="536326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754277" algn="l" defTabSz="536326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4290603" algn="l" defTabSz="536326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254DD105-BDA1-CC44-AFE5-3604D7D1338E}">
          <p14:sldIdLst>
            <p14:sldId id="547"/>
            <p14:sldId id="554"/>
            <p14:sldId id="555"/>
            <p14:sldId id="556"/>
            <p14:sldId id="557"/>
            <p14:sldId id="558"/>
          </p14:sldIdLst>
        </p14:section>
        <p14:section name="Fragetechnik" id="{CD966D77-3D50-6A4C-9B23-6057ADD84B4B}">
          <p14:sldIdLst/>
        </p14:section>
        <p14:section name="Bastel" id="{6B46FE25-A50F-EB40-8B24-E75C15F161D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913" userDrawn="1">
          <p15:clr>
            <a:srgbClr val="A4A3A4"/>
          </p15:clr>
        </p15:guide>
        <p15:guide id="2" orient="horz" pos="769" userDrawn="1">
          <p15:clr>
            <a:srgbClr val="A4A3A4"/>
          </p15:clr>
        </p15:guide>
        <p15:guide id="3" pos="5922" userDrawn="1">
          <p15:clr>
            <a:srgbClr val="A4A3A4"/>
          </p15:clr>
        </p15:guide>
        <p15:guide id="4" pos="319" userDrawn="1">
          <p15:clr>
            <a:srgbClr val="A4A3A4"/>
          </p15:clr>
        </p15:guide>
        <p15:guide id="5" pos="3120" userDrawn="1">
          <p15:clr>
            <a:srgbClr val="A4A3A4"/>
          </p15:clr>
        </p15:guide>
        <p15:guide id="6" pos="1695" userDrawn="1">
          <p15:clr>
            <a:srgbClr val="A4A3A4"/>
          </p15:clr>
        </p15:guide>
        <p15:guide id="7" orient="horz" pos="829" userDrawn="1">
          <p15:clr>
            <a:srgbClr val="A4A3A4"/>
          </p15:clr>
        </p15:guide>
        <p15:guide id="8" orient="horz" pos="2463" userDrawn="1">
          <p15:clr>
            <a:srgbClr val="A4A3A4"/>
          </p15:clr>
        </p15:guide>
        <p15:guide id="9" pos="4545" userDrawn="1">
          <p15:clr>
            <a:srgbClr val="A4A3A4"/>
          </p15:clr>
        </p15:guide>
        <p15:guide id="10" orient="horz" pos="5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A1BA"/>
    <a:srgbClr val="000000"/>
    <a:srgbClr val="DC4E4D"/>
    <a:srgbClr val="DC4405"/>
    <a:srgbClr val="398399"/>
    <a:srgbClr val="FFFFFF"/>
    <a:srgbClr val="32816C"/>
    <a:srgbClr val="3B917A"/>
    <a:srgbClr val="B0CDD6"/>
    <a:srgbClr val="757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Designformatvorlage 2 - Akz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86405" autoAdjust="0"/>
  </p:normalViewPr>
  <p:slideViewPr>
    <p:cSldViewPr showGuides="1">
      <p:cViewPr varScale="1">
        <p:scale>
          <a:sx n="124" d="100"/>
          <a:sy n="124" d="100"/>
        </p:scale>
        <p:origin x="2088" y="168"/>
      </p:cViewPr>
      <p:guideLst>
        <p:guide orient="horz" pos="3913"/>
        <p:guide orient="horz" pos="769"/>
        <p:guide pos="5922"/>
        <p:guide pos="319"/>
        <p:guide pos="3120"/>
        <p:guide pos="1695"/>
        <p:guide orient="horz" pos="829"/>
        <p:guide orient="horz" pos="2463"/>
        <p:guide pos="4545"/>
        <p:guide orient="horz" pos="5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Objects="1" showGuides="1">
      <p:cViewPr varScale="1">
        <p:scale>
          <a:sx n="97" d="100"/>
          <a:sy n="97" d="100"/>
        </p:scale>
        <p:origin x="-3582" y="-114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3BF3BCA-5F36-A441-BFEA-7C0F21733BAF}" type="datetimeFigureOut">
              <a:rPr lang="de-DE"/>
              <a:pPr>
                <a:defRPr/>
              </a:pPr>
              <a:t>07.12.21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C66DD41-64DE-0E4D-B96A-176FBF89AA7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17185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1C51DA0-F8E6-6A4D-8638-49744C489678}" type="datetimeFigureOut">
              <a:rPr lang="de-DE"/>
              <a:pPr>
                <a:defRPr/>
              </a:pPr>
              <a:t>07.12.21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D98F602-D9B1-3749-8FF8-0D69B469F87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05679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536326" rtl="0" fontAlgn="base">
      <a:spcBef>
        <a:spcPct val="30000"/>
      </a:spcBef>
      <a:spcAft>
        <a:spcPct val="0"/>
      </a:spcAft>
      <a:defRPr sz="1408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536326" algn="l" defTabSz="536326" rtl="0" fontAlgn="base">
      <a:spcBef>
        <a:spcPct val="30000"/>
      </a:spcBef>
      <a:spcAft>
        <a:spcPct val="0"/>
      </a:spcAft>
      <a:defRPr sz="1408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1072651" algn="l" defTabSz="536326" rtl="0" fontAlgn="base">
      <a:spcBef>
        <a:spcPct val="30000"/>
      </a:spcBef>
      <a:spcAft>
        <a:spcPct val="0"/>
      </a:spcAft>
      <a:defRPr sz="1408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608977" algn="l" defTabSz="536326" rtl="0" fontAlgn="base">
      <a:spcBef>
        <a:spcPct val="30000"/>
      </a:spcBef>
      <a:spcAft>
        <a:spcPct val="0"/>
      </a:spcAft>
      <a:defRPr sz="1408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2145302" algn="l" defTabSz="536326" rtl="0" fontAlgn="base">
      <a:spcBef>
        <a:spcPct val="30000"/>
      </a:spcBef>
      <a:spcAft>
        <a:spcPct val="0"/>
      </a:spcAft>
      <a:defRPr sz="1408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681626" algn="l" defTabSz="53632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3217952" algn="l" defTabSz="53632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3754277" algn="l" defTabSz="53632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4290603" algn="l" defTabSz="53632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23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31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3" y="1589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Grafik 9" descr="iStock_000044877032_XXXLarge.jpg"/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3357" y="0"/>
            <a:ext cx="9912869" cy="6858000"/>
          </a:xfrm>
          <a:prstGeom prst="rect">
            <a:avLst/>
          </a:prstGeom>
          <a:ln>
            <a:noFill/>
          </a:ln>
        </p:spPr>
      </p:pic>
      <p:sp>
        <p:nvSpPr>
          <p:cNvPr id="18" name="Inhaltsplatzhalter 35"/>
          <p:cNvSpPr>
            <a:spLocks noGrp="1"/>
          </p:cNvSpPr>
          <p:nvPr>
            <p:ph sz="quarter" idx="11"/>
          </p:nvPr>
        </p:nvSpPr>
        <p:spPr>
          <a:xfrm>
            <a:off x="506384" y="5660494"/>
            <a:ext cx="7163927" cy="414873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1462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19" name="Textplatzhalter 40"/>
          <p:cNvSpPr>
            <a:spLocks noGrp="1"/>
          </p:cNvSpPr>
          <p:nvPr>
            <p:ph type="body" sz="quarter" idx="12"/>
          </p:nvPr>
        </p:nvSpPr>
        <p:spPr>
          <a:xfrm>
            <a:off x="506385" y="6237391"/>
            <a:ext cx="4600443" cy="22193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12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20" name="Bildplatzhalter 15"/>
          <p:cNvSpPr>
            <a:spLocks noGrp="1"/>
          </p:cNvSpPr>
          <p:nvPr>
            <p:ph type="pic" sz="quarter" idx="14" hasCustomPrompt="1"/>
          </p:nvPr>
        </p:nvSpPr>
        <p:spPr>
          <a:xfrm>
            <a:off x="506383" y="385261"/>
            <a:ext cx="1766700" cy="522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tabLst/>
              <a:defRPr sz="1137" baseline="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Click to add Kundenlogo</a:t>
            </a:r>
          </a:p>
        </p:txBody>
      </p:sp>
      <p:sp>
        <p:nvSpPr>
          <p:cNvPr id="12" name="Inhaltsplatzhalter 24"/>
          <p:cNvSpPr>
            <a:spLocks noGrp="1"/>
          </p:cNvSpPr>
          <p:nvPr>
            <p:ph sz="quarter" idx="10"/>
          </p:nvPr>
        </p:nvSpPr>
        <p:spPr>
          <a:xfrm>
            <a:off x="506383" y="4964653"/>
            <a:ext cx="7171532" cy="621951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2844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pic>
        <p:nvPicPr>
          <p:cNvPr id="13" name="Bild 13" descr="logo_mit_buehne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119" y="-12371"/>
            <a:ext cx="3597572" cy="210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Kapitelzwische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6" descr="kapitel_trenne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-1" y="0"/>
            <a:ext cx="9906001" cy="6858000"/>
          </a:xfrm>
          <a:prstGeom prst="rect">
            <a:avLst/>
          </a:prstGeom>
        </p:spPr>
      </p:pic>
      <p:sp>
        <p:nvSpPr>
          <p:cNvPr id="9" name="Inhaltsplatzhalter 35"/>
          <p:cNvSpPr>
            <a:spLocks noGrp="1"/>
          </p:cNvSpPr>
          <p:nvPr>
            <p:ph sz="quarter" idx="11"/>
          </p:nvPr>
        </p:nvSpPr>
        <p:spPr>
          <a:xfrm>
            <a:off x="506384" y="5660494"/>
            <a:ext cx="7163927" cy="414873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1462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cxnSp>
        <p:nvCxnSpPr>
          <p:cNvPr id="10" name="Gerade Verbindung 15"/>
          <p:cNvCxnSpPr/>
          <p:nvPr userDrawn="1"/>
        </p:nvCxnSpPr>
        <p:spPr>
          <a:xfrm>
            <a:off x="7838812" y="928688"/>
            <a:ext cx="1561291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506382" y="928688"/>
            <a:ext cx="7190450" cy="0"/>
          </a:xfrm>
          <a:prstGeom prst="line">
            <a:avLst/>
          </a:prstGeom>
          <a:ln w="25400" cap="flat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d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2667" y="98827"/>
            <a:ext cx="1620395" cy="76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elplatzhalter 1"/>
          <p:cNvSpPr>
            <a:spLocks noGrp="1"/>
          </p:cNvSpPr>
          <p:nvPr>
            <p:ph type="title" hasCustomPrompt="1"/>
          </p:nvPr>
        </p:nvSpPr>
        <p:spPr bwMode="auto">
          <a:xfrm>
            <a:off x="506385" y="315329"/>
            <a:ext cx="7190448" cy="55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08109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Kapitelzwische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iStock_000044877032_XXXLarge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9" name="Inhaltsplatzhalter 35"/>
          <p:cNvSpPr>
            <a:spLocks noGrp="1"/>
          </p:cNvSpPr>
          <p:nvPr>
            <p:ph sz="quarter" idx="11"/>
          </p:nvPr>
        </p:nvSpPr>
        <p:spPr>
          <a:xfrm>
            <a:off x="506384" y="5660494"/>
            <a:ext cx="7163927" cy="414873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1462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cxnSp>
        <p:nvCxnSpPr>
          <p:cNvPr id="10" name="Gerade Verbindung 15"/>
          <p:cNvCxnSpPr/>
          <p:nvPr userDrawn="1"/>
        </p:nvCxnSpPr>
        <p:spPr>
          <a:xfrm>
            <a:off x="7838812" y="928688"/>
            <a:ext cx="1561291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506382" y="928688"/>
            <a:ext cx="7190450" cy="0"/>
          </a:xfrm>
          <a:prstGeom prst="line">
            <a:avLst/>
          </a:prstGeom>
          <a:ln w="25400" cap="flat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d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2667" y="98827"/>
            <a:ext cx="1620395" cy="76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elplatzhalter 1"/>
          <p:cNvSpPr>
            <a:spLocks noGrp="1"/>
          </p:cNvSpPr>
          <p:nvPr>
            <p:ph type="title" hasCustomPrompt="1"/>
          </p:nvPr>
        </p:nvSpPr>
        <p:spPr bwMode="auto">
          <a:xfrm>
            <a:off x="506385" y="315329"/>
            <a:ext cx="7190448" cy="55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08109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Kapitelzwische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6" descr="kapitel_trenner.jpg"/>
          <p:cNvPicPr>
            <a:picLocks noChangeAspect="1"/>
          </p:cNvPicPr>
          <p:nvPr userDrawn="1"/>
        </p:nvPicPr>
        <p:blipFill>
          <a:blip r:embed="rId2"/>
          <a:srcRect l="8148" r="296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9" name="Inhaltsplatzhalter 35"/>
          <p:cNvSpPr>
            <a:spLocks noGrp="1"/>
          </p:cNvSpPr>
          <p:nvPr>
            <p:ph sz="quarter" idx="11"/>
          </p:nvPr>
        </p:nvSpPr>
        <p:spPr>
          <a:xfrm>
            <a:off x="506384" y="5660494"/>
            <a:ext cx="7163927" cy="414873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1462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cxnSp>
        <p:nvCxnSpPr>
          <p:cNvPr id="10" name="Gerade Verbindung 15"/>
          <p:cNvCxnSpPr/>
          <p:nvPr userDrawn="1"/>
        </p:nvCxnSpPr>
        <p:spPr>
          <a:xfrm>
            <a:off x="7838812" y="928688"/>
            <a:ext cx="1561291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506382" y="928688"/>
            <a:ext cx="7190450" cy="0"/>
          </a:xfrm>
          <a:prstGeom prst="line">
            <a:avLst/>
          </a:prstGeom>
          <a:ln w="25400" cap="flat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d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2667" y="98827"/>
            <a:ext cx="1620395" cy="76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elplatzhalter 1"/>
          <p:cNvSpPr>
            <a:spLocks noGrp="1"/>
          </p:cNvSpPr>
          <p:nvPr>
            <p:ph type="title" hasCustomPrompt="1"/>
          </p:nvPr>
        </p:nvSpPr>
        <p:spPr bwMode="auto">
          <a:xfrm>
            <a:off x="506385" y="315329"/>
            <a:ext cx="7190448" cy="55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08109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Kapitelzwische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kapitel_trenne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9" name="Inhaltsplatzhalter 35"/>
          <p:cNvSpPr>
            <a:spLocks noGrp="1"/>
          </p:cNvSpPr>
          <p:nvPr>
            <p:ph sz="quarter" idx="11"/>
          </p:nvPr>
        </p:nvSpPr>
        <p:spPr>
          <a:xfrm>
            <a:off x="506384" y="5660494"/>
            <a:ext cx="7163927" cy="414873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1462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cxnSp>
        <p:nvCxnSpPr>
          <p:cNvPr id="10" name="Gerade Verbindung 15"/>
          <p:cNvCxnSpPr/>
          <p:nvPr userDrawn="1"/>
        </p:nvCxnSpPr>
        <p:spPr>
          <a:xfrm>
            <a:off x="7838812" y="928688"/>
            <a:ext cx="1561291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506382" y="928688"/>
            <a:ext cx="7190450" cy="0"/>
          </a:xfrm>
          <a:prstGeom prst="line">
            <a:avLst/>
          </a:prstGeom>
          <a:ln w="25400" cap="flat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d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2667" y="98827"/>
            <a:ext cx="1620395" cy="76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elplatzhalter 1"/>
          <p:cNvSpPr>
            <a:spLocks noGrp="1"/>
          </p:cNvSpPr>
          <p:nvPr>
            <p:ph type="title" hasCustomPrompt="1"/>
          </p:nvPr>
        </p:nvSpPr>
        <p:spPr bwMode="auto">
          <a:xfrm>
            <a:off x="506385" y="315329"/>
            <a:ext cx="7190448" cy="55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08109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Kapitelzwische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6" descr="kapitel_trenne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9" name="Inhaltsplatzhalter 35"/>
          <p:cNvSpPr>
            <a:spLocks noGrp="1"/>
          </p:cNvSpPr>
          <p:nvPr>
            <p:ph sz="quarter" idx="11"/>
          </p:nvPr>
        </p:nvSpPr>
        <p:spPr>
          <a:xfrm>
            <a:off x="506384" y="5660494"/>
            <a:ext cx="7163927" cy="414873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1462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cxnSp>
        <p:nvCxnSpPr>
          <p:cNvPr id="10" name="Gerade Verbindung 15"/>
          <p:cNvCxnSpPr/>
          <p:nvPr userDrawn="1"/>
        </p:nvCxnSpPr>
        <p:spPr>
          <a:xfrm>
            <a:off x="7838812" y="928688"/>
            <a:ext cx="1561291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506382" y="928688"/>
            <a:ext cx="7190450" cy="0"/>
          </a:xfrm>
          <a:prstGeom prst="line">
            <a:avLst/>
          </a:prstGeom>
          <a:ln w="25400" cap="flat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d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2667" y="98827"/>
            <a:ext cx="1620395" cy="76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elplatzhalter 1"/>
          <p:cNvSpPr>
            <a:spLocks noGrp="1"/>
          </p:cNvSpPr>
          <p:nvPr>
            <p:ph type="title" hasCustomPrompt="1"/>
          </p:nvPr>
        </p:nvSpPr>
        <p:spPr bwMode="auto">
          <a:xfrm>
            <a:off x="506385" y="315329"/>
            <a:ext cx="7190448" cy="55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08109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505619" y="1192213"/>
            <a:ext cx="8892000" cy="5040000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462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fld id="{37087FE0-A960-814F-B2BD-E16796928CD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06385" y="6466669"/>
            <a:ext cx="2115344" cy="202691"/>
          </a:xfrm>
        </p:spPr>
        <p:txBody>
          <a:bodyPr anchor="b"/>
          <a:lstStyle>
            <a:lvl1pPr marL="0" indent="0">
              <a:buNone/>
              <a:defRPr sz="812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Kapitel Thema</a:t>
            </a:r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506382" y="928688"/>
            <a:ext cx="7190450" cy="0"/>
          </a:xfrm>
          <a:prstGeom prst="line">
            <a:avLst/>
          </a:prstGeom>
          <a:ln w="25400" cap="flat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 bwMode="auto">
          <a:xfrm>
            <a:off x="506385" y="315329"/>
            <a:ext cx="7190448" cy="55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96150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point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506383" y="2001033"/>
            <a:ext cx="8892000" cy="4212000"/>
          </a:xfrm>
        </p:spPr>
        <p:txBody>
          <a:bodyPr/>
          <a:lstStyle>
            <a:lvl1pPr>
              <a:buSzPct val="100000"/>
              <a:defRPr>
                <a:solidFill>
                  <a:schemeClr val="accent5"/>
                </a:solidFill>
              </a:defRPr>
            </a:lvl1pPr>
            <a:lvl2pPr>
              <a:buSzPct val="100000"/>
              <a:defRPr>
                <a:solidFill>
                  <a:schemeClr val="accent5"/>
                </a:solidFill>
              </a:defRPr>
            </a:lvl2pPr>
            <a:lvl3pPr>
              <a:buSzPct val="100000"/>
              <a:defRPr>
                <a:solidFill>
                  <a:schemeClr val="accent5"/>
                </a:solidFill>
              </a:defRPr>
            </a:lvl3pPr>
          </a:lstStyle>
          <a:p>
            <a:pPr marL="148328" lvl="0" indent="-148328">
              <a:tabLst/>
            </a:pPr>
            <a:r>
              <a:rPr lang="de-DE" dirty="0"/>
              <a:t>Erster Bullet Arial 18 </a:t>
            </a:r>
            <a:r>
              <a:rPr lang="de-DE" dirty="0" err="1"/>
              <a:t>pt</a:t>
            </a:r>
            <a:endParaRPr lang="de-DE" dirty="0"/>
          </a:p>
          <a:p>
            <a:pPr marL="365013" lvl="1" indent="-220556">
              <a:buSzPct val="125000"/>
            </a:pPr>
            <a:r>
              <a:rPr lang="de-DE" sz="1300" dirty="0"/>
              <a:t>Zweiter Bullet Arial 16 </a:t>
            </a:r>
            <a:r>
              <a:rPr lang="de-DE" sz="1300" dirty="0" err="1"/>
              <a:t>pt</a:t>
            </a:r>
            <a:endParaRPr lang="de-DE" sz="1300" dirty="0"/>
          </a:p>
          <a:p>
            <a:pPr marL="581699" lvl="2" indent="-216686">
              <a:buSzPct val="125000"/>
            </a:pPr>
            <a:r>
              <a:rPr lang="de-DE" sz="1137" dirty="0"/>
              <a:t>Dritter Bullet Arial 14 </a:t>
            </a:r>
            <a:r>
              <a:rPr lang="de-DE" sz="1137" dirty="0" err="1"/>
              <a:t>pt</a:t>
            </a:r>
            <a:endParaRPr lang="de-DE" sz="1137" dirty="0"/>
          </a:p>
          <a:p>
            <a:pPr lvl="0"/>
            <a:r>
              <a:rPr lang="de-DE" dirty="0"/>
              <a:t>Erster Bullet Arial 18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Erster Bullet Arial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6383" y="1196976"/>
            <a:ext cx="8892000" cy="417339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>
                <a:tab pos="144457" algn="l"/>
              </a:tabLst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Subline </a:t>
            </a:r>
            <a:r>
              <a:rPr lang="en-US" dirty="0" err="1"/>
              <a:t>blau</a:t>
            </a:r>
            <a:r>
              <a:rPr lang="en-US" dirty="0"/>
              <a:t> Arial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itelplatzhalter 1"/>
          <p:cNvSpPr>
            <a:spLocks noGrp="1"/>
          </p:cNvSpPr>
          <p:nvPr>
            <p:ph type="title" hasCustomPrompt="1"/>
          </p:nvPr>
        </p:nvSpPr>
        <p:spPr bwMode="auto">
          <a:xfrm>
            <a:off x="506385" y="315329"/>
            <a:ext cx="7190448" cy="55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4"/>
          </p:nvPr>
        </p:nvSpPr>
        <p:spPr>
          <a:xfrm>
            <a:off x="8996623" y="6497954"/>
            <a:ext cx="390000" cy="171137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fld id="{37087FE0-A960-814F-B2BD-E16796928CD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06385" y="6466669"/>
            <a:ext cx="2115344" cy="202691"/>
          </a:xfrm>
        </p:spPr>
        <p:txBody>
          <a:bodyPr anchor="b"/>
          <a:lstStyle>
            <a:lvl1pPr marL="0" indent="0">
              <a:buNone/>
              <a:defRPr sz="812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Kapitel Thema</a:t>
            </a:r>
          </a:p>
        </p:txBody>
      </p:sp>
    </p:spTree>
    <p:extLst>
      <p:ext uri="{BB962C8B-B14F-4D97-AF65-F5344CB8AC3E}">
        <p14:creationId xmlns:p14="http://schemas.microsoft.com/office/powerpoint/2010/main" val="3544636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ulletpoint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506383" y="2001033"/>
            <a:ext cx="8892000" cy="4212000"/>
          </a:xfrm>
        </p:spPr>
        <p:txBody>
          <a:bodyPr/>
          <a:lstStyle>
            <a:lvl1pPr>
              <a:buSzPct val="100000"/>
              <a:defRPr>
                <a:solidFill>
                  <a:schemeClr val="accent5"/>
                </a:solidFill>
              </a:defRPr>
            </a:lvl1pPr>
            <a:lvl2pPr>
              <a:buSzPct val="100000"/>
              <a:defRPr>
                <a:solidFill>
                  <a:schemeClr val="accent5"/>
                </a:solidFill>
              </a:defRPr>
            </a:lvl2pPr>
            <a:lvl3pPr>
              <a:buSzPct val="100000"/>
              <a:defRPr>
                <a:solidFill>
                  <a:schemeClr val="accent5"/>
                </a:solidFill>
              </a:defRPr>
            </a:lvl3pPr>
          </a:lstStyle>
          <a:p>
            <a:pPr marL="148328" lvl="0" indent="-148328">
              <a:tabLst/>
            </a:pPr>
            <a:r>
              <a:rPr lang="de-DE" dirty="0"/>
              <a:t>Erster Bullet Arial 18 </a:t>
            </a:r>
            <a:r>
              <a:rPr lang="de-DE" dirty="0" err="1"/>
              <a:t>pt</a:t>
            </a:r>
            <a:endParaRPr lang="de-DE" dirty="0"/>
          </a:p>
          <a:p>
            <a:pPr marL="365013" lvl="1" indent="-220556">
              <a:buSzPct val="125000"/>
            </a:pPr>
            <a:r>
              <a:rPr lang="de-DE" sz="1300" dirty="0"/>
              <a:t>Zweiter Bullet Arial 16 </a:t>
            </a:r>
            <a:r>
              <a:rPr lang="de-DE" sz="1300" dirty="0" err="1"/>
              <a:t>pt</a:t>
            </a:r>
            <a:endParaRPr lang="de-DE" sz="1300" dirty="0"/>
          </a:p>
          <a:p>
            <a:pPr marL="581699" lvl="2" indent="-216686">
              <a:buSzPct val="125000"/>
            </a:pPr>
            <a:r>
              <a:rPr lang="de-DE" sz="1137" dirty="0"/>
              <a:t>Dritter Bullet Arial 14 </a:t>
            </a:r>
            <a:r>
              <a:rPr lang="de-DE" sz="1137" dirty="0" err="1"/>
              <a:t>pt</a:t>
            </a:r>
            <a:endParaRPr lang="de-DE" sz="1137" dirty="0"/>
          </a:p>
          <a:p>
            <a:pPr lvl="0"/>
            <a:r>
              <a:rPr lang="de-DE" dirty="0"/>
              <a:t>Erster Bullet Arial 18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Erster Bullet Arial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6383" y="1196976"/>
            <a:ext cx="8892000" cy="417339"/>
          </a:xfrm>
        </p:spPr>
        <p:txBody>
          <a:bodyPr>
            <a:noAutofit/>
          </a:bodyPr>
          <a:lstStyle>
            <a:lvl1pPr marL="144457" indent="-144457">
              <a:buFont typeface="Arial" panose="020B0604020202020204" pitchFamily="34" charset="0"/>
              <a:buNone/>
              <a:tabLst>
                <a:tab pos="144457" algn="l"/>
              </a:tabLst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Subline orange Arial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itelplatzhalter 1"/>
          <p:cNvSpPr>
            <a:spLocks noGrp="1"/>
          </p:cNvSpPr>
          <p:nvPr>
            <p:ph type="title" hasCustomPrompt="1"/>
          </p:nvPr>
        </p:nvSpPr>
        <p:spPr bwMode="auto">
          <a:xfrm>
            <a:off x="506385" y="315329"/>
            <a:ext cx="7190448" cy="55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4"/>
          </p:nvPr>
        </p:nvSpPr>
        <p:spPr>
          <a:xfrm>
            <a:off x="8996623" y="6497954"/>
            <a:ext cx="390000" cy="171137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fld id="{37087FE0-A960-814F-B2BD-E16796928CD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06385" y="6466669"/>
            <a:ext cx="2115344" cy="202691"/>
          </a:xfrm>
        </p:spPr>
        <p:txBody>
          <a:bodyPr anchor="b"/>
          <a:lstStyle>
            <a:lvl1pPr marL="0" indent="0">
              <a:buNone/>
              <a:defRPr sz="812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Kapitel Thema</a:t>
            </a:r>
          </a:p>
        </p:txBody>
      </p:sp>
    </p:spTree>
    <p:extLst>
      <p:ext uri="{BB962C8B-B14F-4D97-AF65-F5344CB8AC3E}">
        <p14:creationId xmlns:p14="http://schemas.microsoft.com/office/powerpoint/2010/main" val="520892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lder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506383" y="1198017"/>
            <a:ext cx="8892000" cy="5040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06385" y="6466669"/>
            <a:ext cx="2115344" cy="202691"/>
          </a:xfrm>
        </p:spPr>
        <p:txBody>
          <a:bodyPr anchor="b"/>
          <a:lstStyle>
            <a:lvl1pPr marL="0" indent="0">
              <a:buNone/>
              <a:defRPr sz="812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Kapitel Thema</a:t>
            </a:r>
          </a:p>
        </p:txBody>
      </p:sp>
      <p:sp>
        <p:nvSpPr>
          <p:cNvPr id="11" name="Titelplatzhalter 1"/>
          <p:cNvSpPr>
            <a:spLocks noGrp="1"/>
          </p:cNvSpPr>
          <p:nvPr>
            <p:ph type="title" hasCustomPrompt="1"/>
          </p:nvPr>
        </p:nvSpPr>
        <p:spPr bwMode="auto">
          <a:xfrm>
            <a:off x="506385" y="315329"/>
            <a:ext cx="7190448" cy="55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3"/>
          </p:nvPr>
        </p:nvSpPr>
        <p:spPr>
          <a:xfrm>
            <a:off x="8996623" y="6497954"/>
            <a:ext cx="390000" cy="171137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fld id="{37087FE0-A960-814F-B2BD-E16796928CD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7939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Kombinationsseite Bulletpoints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5256930" y="1196691"/>
            <a:ext cx="4134000" cy="5040599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505620" y="1196691"/>
            <a:ext cx="4524451" cy="5040599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06385" y="6466669"/>
            <a:ext cx="2115344" cy="202691"/>
          </a:xfrm>
        </p:spPr>
        <p:txBody>
          <a:bodyPr anchor="b"/>
          <a:lstStyle>
            <a:lvl1pPr marL="0" indent="0">
              <a:buNone/>
              <a:defRPr sz="812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Kapitel Thema</a:t>
            </a:r>
          </a:p>
        </p:txBody>
      </p:sp>
      <p:sp>
        <p:nvSpPr>
          <p:cNvPr id="11" name="Titelplatzhalter 1"/>
          <p:cNvSpPr>
            <a:spLocks noGrp="1"/>
          </p:cNvSpPr>
          <p:nvPr>
            <p:ph type="title" hasCustomPrompt="1"/>
          </p:nvPr>
        </p:nvSpPr>
        <p:spPr bwMode="auto">
          <a:xfrm>
            <a:off x="506385" y="315329"/>
            <a:ext cx="7190448" cy="55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3"/>
          </p:nvPr>
        </p:nvSpPr>
        <p:spPr>
          <a:xfrm>
            <a:off x="8996623" y="6497954"/>
            <a:ext cx="390000" cy="171137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fld id="{37087FE0-A960-814F-B2BD-E16796928CD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628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CON_3385_2016_powerpoint_titel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54" y="0"/>
            <a:ext cx="9959368" cy="6885384"/>
          </a:xfrm>
          <a:prstGeom prst="rect">
            <a:avLst/>
          </a:prstGeom>
          <a:ln>
            <a:noFill/>
          </a:ln>
        </p:spPr>
      </p:pic>
      <p:sp>
        <p:nvSpPr>
          <p:cNvPr id="12" name="Bildplatzhalter 15"/>
          <p:cNvSpPr>
            <a:spLocks noGrp="1"/>
          </p:cNvSpPr>
          <p:nvPr>
            <p:ph type="pic" sz="quarter" idx="14" hasCustomPrompt="1"/>
          </p:nvPr>
        </p:nvSpPr>
        <p:spPr>
          <a:xfrm>
            <a:off x="506383" y="385261"/>
            <a:ext cx="1766700" cy="522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tabLst/>
              <a:defRPr sz="1137" baseline="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Click to add Kundenlogo</a:t>
            </a:r>
          </a:p>
        </p:txBody>
      </p:sp>
      <p:sp>
        <p:nvSpPr>
          <p:cNvPr id="10" name="Inhaltsplatzhalter 35"/>
          <p:cNvSpPr>
            <a:spLocks noGrp="1"/>
          </p:cNvSpPr>
          <p:nvPr>
            <p:ph sz="quarter" idx="11"/>
          </p:nvPr>
        </p:nvSpPr>
        <p:spPr>
          <a:xfrm>
            <a:off x="506384" y="5660494"/>
            <a:ext cx="7163927" cy="414873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1462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14" name="Textplatzhalter 40"/>
          <p:cNvSpPr>
            <a:spLocks noGrp="1"/>
          </p:cNvSpPr>
          <p:nvPr>
            <p:ph type="body" sz="quarter" idx="12"/>
          </p:nvPr>
        </p:nvSpPr>
        <p:spPr>
          <a:xfrm>
            <a:off x="506385" y="6237391"/>
            <a:ext cx="4600443" cy="22193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12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15" name="Inhaltsplatzhalter 24"/>
          <p:cNvSpPr>
            <a:spLocks noGrp="1"/>
          </p:cNvSpPr>
          <p:nvPr>
            <p:ph sz="quarter" idx="10"/>
          </p:nvPr>
        </p:nvSpPr>
        <p:spPr>
          <a:xfrm>
            <a:off x="506383" y="4964653"/>
            <a:ext cx="7171532" cy="621951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2844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pic>
        <p:nvPicPr>
          <p:cNvPr id="16" name="Bild 13" descr="logo_mit_bueh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059" y="-12700"/>
            <a:ext cx="4880356" cy="210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6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505619" y="1196973"/>
            <a:ext cx="8892000" cy="5040315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462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06385" y="6466669"/>
            <a:ext cx="2115344" cy="202691"/>
          </a:xfrm>
        </p:spPr>
        <p:txBody>
          <a:bodyPr anchor="b"/>
          <a:lstStyle>
            <a:lvl1pPr marL="0" indent="0">
              <a:buNone/>
              <a:defRPr sz="812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Kapitel Thema</a:t>
            </a:r>
          </a:p>
        </p:txBody>
      </p:sp>
      <p:sp>
        <p:nvSpPr>
          <p:cNvPr id="13" name="Titelplatzhalter 1"/>
          <p:cNvSpPr>
            <a:spLocks noGrp="1"/>
          </p:cNvSpPr>
          <p:nvPr>
            <p:ph type="title" hasCustomPrompt="1"/>
          </p:nvPr>
        </p:nvSpPr>
        <p:spPr bwMode="auto">
          <a:xfrm>
            <a:off x="506385" y="315329"/>
            <a:ext cx="7190448" cy="55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9" name="Foliennummernplatzhalter 2"/>
          <p:cNvSpPr>
            <a:spLocks noGrp="1"/>
          </p:cNvSpPr>
          <p:nvPr>
            <p:ph type="sldNum" sz="quarter" idx="13"/>
          </p:nvPr>
        </p:nvSpPr>
        <p:spPr>
          <a:xfrm>
            <a:off x="8996623" y="6497954"/>
            <a:ext cx="390000" cy="171137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fld id="{37087FE0-A960-814F-B2BD-E16796928CD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3287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gram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06385" y="6466669"/>
            <a:ext cx="2115344" cy="202691"/>
          </a:xfrm>
        </p:spPr>
        <p:txBody>
          <a:bodyPr anchor="b"/>
          <a:lstStyle>
            <a:lvl1pPr marL="0" indent="0">
              <a:buNone/>
              <a:defRPr sz="812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Kapitel Thema</a:t>
            </a:r>
          </a:p>
        </p:txBody>
      </p:sp>
      <p:sp>
        <p:nvSpPr>
          <p:cNvPr id="11" name="Titelplatzhalter 1"/>
          <p:cNvSpPr>
            <a:spLocks noGrp="1"/>
          </p:cNvSpPr>
          <p:nvPr>
            <p:ph type="title" hasCustomPrompt="1"/>
          </p:nvPr>
        </p:nvSpPr>
        <p:spPr bwMode="auto">
          <a:xfrm>
            <a:off x="506385" y="315329"/>
            <a:ext cx="7190448" cy="55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3"/>
          </p:nvPr>
        </p:nvSpPr>
        <p:spPr>
          <a:xfrm>
            <a:off x="8996623" y="6497954"/>
            <a:ext cx="390000" cy="171137"/>
          </a:xfrm>
        </p:spPr>
        <p:txBody>
          <a:bodyPr/>
          <a:lstStyle>
            <a:lvl1pPr>
              <a:defRPr>
                <a:solidFill>
                  <a:schemeClr val="accent5"/>
                </a:solidFill>
                <a:latin typeface="+mj-lt"/>
              </a:defRPr>
            </a:lvl1pPr>
          </a:lstStyle>
          <a:p>
            <a:pPr>
              <a:defRPr/>
            </a:pPr>
            <a:fld id="{37087FE0-A960-814F-B2BD-E16796928CD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15"/>
          </p:nvPr>
        </p:nvSpPr>
        <p:spPr>
          <a:xfrm>
            <a:off x="505620" y="1196978"/>
            <a:ext cx="8894763" cy="5040313"/>
          </a:xfrm>
          <a:noFill/>
        </p:spPr>
        <p:txBody>
          <a:bodyPr/>
          <a:lstStyle>
            <a:lvl1pPr>
              <a:defRPr>
                <a:solidFill>
                  <a:schemeClr val="accent5"/>
                </a:solidFill>
                <a:latin typeface="+mj-lt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2357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abelle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ellenplatzhalter 7"/>
          <p:cNvSpPr>
            <a:spLocks noGrp="1"/>
          </p:cNvSpPr>
          <p:nvPr>
            <p:ph type="tbl" sz="quarter" idx="11"/>
          </p:nvPr>
        </p:nvSpPr>
        <p:spPr>
          <a:xfrm>
            <a:off x="505619" y="1196978"/>
            <a:ext cx="8892000" cy="5040313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 noProof="0" dirty="0"/>
              <a:t>Click icon to add table</a:t>
            </a: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06385" y="6466669"/>
            <a:ext cx="2115344" cy="202691"/>
          </a:xfrm>
        </p:spPr>
        <p:txBody>
          <a:bodyPr anchor="b"/>
          <a:lstStyle>
            <a:lvl1pPr marL="0" indent="0">
              <a:buNone/>
              <a:defRPr sz="812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Kapitel Thema</a:t>
            </a:r>
          </a:p>
        </p:txBody>
      </p:sp>
      <p:sp>
        <p:nvSpPr>
          <p:cNvPr id="16" name="Titelplatzhalter 1"/>
          <p:cNvSpPr>
            <a:spLocks noGrp="1"/>
          </p:cNvSpPr>
          <p:nvPr>
            <p:ph type="title" hasCustomPrompt="1"/>
          </p:nvPr>
        </p:nvSpPr>
        <p:spPr bwMode="auto">
          <a:xfrm>
            <a:off x="506385" y="315329"/>
            <a:ext cx="7190448" cy="55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3"/>
          </p:nvPr>
        </p:nvSpPr>
        <p:spPr>
          <a:xfrm>
            <a:off x="8996623" y="6497954"/>
            <a:ext cx="390000" cy="171137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fld id="{37087FE0-A960-814F-B2BD-E16796928CD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6256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eer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06385" y="6466669"/>
            <a:ext cx="2115344" cy="202691"/>
          </a:xfrm>
        </p:spPr>
        <p:txBody>
          <a:bodyPr anchor="b"/>
          <a:lstStyle>
            <a:lvl1pPr marL="0" indent="0">
              <a:buNone/>
              <a:defRPr sz="812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Kapitel Thema</a:t>
            </a:r>
          </a:p>
        </p:txBody>
      </p:sp>
      <p:sp>
        <p:nvSpPr>
          <p:cNvPr id="14" name="Titelplatzhalter 1"/>
          <p:cNvSpPr>
            <a:spLocks noGrp="1"/>
          </p:cNvSpPr>
          <p:nvPr>
            <p:ph type="title" hasCustomPrompt="1"/>
          </p:nvPr>
        </p:nvSpPr>
        <p:spPr bwMode="auto">
          <a:xfrm>
            <a:off x="506385" y="315329"/>
            <a:ext cx="7190448" cy="55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5" name="Foliennummernplatzhalter 2"/>
          <p:cNvSpPr>
            <a:spLocks noGrp="1"/>
          </p:cNvSpPr>
          <p:nvPr>
            <p:ph type="sldNum" sz="quarter" idx="13"/>
          </p:nvPr>
        </p:nvSpPr>
        <p:spPr>
          <a:xfrm>
            <a:off x="8996623" y="6497954"/>
            <a:ext cx="390000" cy="171137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fld id="{37087FE0-A960-814F-B2BD-E16796928CD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6412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_85D7455-Geldboerse_RGB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9" b="1429"/>
          <a:stretch/>
        </p:blipFill>
        <p:spPr>
          <a:xfrm>
            <a:off x="0" y="4"/>
            <a:ext cx="9906000" cy="6865951"/>
          </a:xfrm>
          <a:prstGeom prst="rect">
            <a:avLst/>
          </a:prstGeom>
        </p:spPr>
      </p:pic>
      <p:cxnSp>
        <p:nvCxnSpPr>
          <p:cNvPr id="12" name="Gerade Verbindung 15"/>
          <p:cNvCxnSpPr/>
          <p:nvPr userDrawn="1"/>
        </p:nvCxnSpPr>
        <p:spPr>
          <a:xfrm>
            <a:off x="7838812" y="928688"/>
            <a:ext cx="1561291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506382" y="928688"/>
            <a:ext cx="7190450" cy="0"/>
          </a:xfrm>
          <a:prstGeom prst="line">
            <a:avLst/>
          </a:prstGeom>
          <a:ln w="25400" cap="flat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elplatzhalter 1"/>
          <p:cNvSpPr>
            <a:spLocks noGrp="1"/>
          </p:cNvSpPr>
          <p:nvPr>
            <p:ph type="title" hasCustomPrompt="1"/>
          </p:nvPr>
        </p:nvSpPr>
        <p:spPr bwMode="auto">
          <a:xfrm>
            <a:off x="506385" y="315329"/>
            <a:ext cx="7190448" cy="55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pic>
        <p:nvPicPr>
          <p:cNvPr id="8" name="Bild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2665" y="98827"/>
            <a:ext cx="1274910" cy="76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739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_85D7455-Geldboerse_RGB.jpg"/>
          <p:cNvPicPr>
            <a:picLocks noChangeAspect="1"/>
          </p:cNvPicPr>
          <p:nvPr userDrawn="1"/>
        </p:nvPicPr>
        <p:blipFill>
          <a:blip r:embed="rId2"/>
          <a:srcRect b="12444"/>
          <a:stretch>
            <a:fillRect/>
          </a:stretch>
        </p:blipFill>
        <p:spPr>
          <a:xfrm>
            <a:off x="0" y="4"/>
            <a:ext cx="9906000" cy="6865951"/>
          </a:xfrm>
          <a:prstGeom prst="rect">
            <a:avLst/>
          </a:prstGeom>
        </p:spPr>
      </p:pic>
      <p:cxnSp>
        <p:nvCxnSpPr>
          <p:cNvPr id="12" name="Gerade Verbindung 15"/>
          <p:cNvCxnSpPr/>
          <p:nvPr userDrawn="1"/>
        </p:nvCxnSpPr>
        <p:spPr>
          <a:xfrm>
            <a:off x="7838812" y="928688"/>
            <a:ext cx="1561291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506382" y="928688"/>
            <a:ext cx="7190450" cy="0"/>
          </a:xfrm>
          <a:prstGeom prst="line">
            <a:avLst/>
          </a:prstGeom>
          <a:ln w="25400" cap="flat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elplatzhalter 1"/>
          <p:cNvSpPr>
            <a:spLocks noGrp="1"/>
          </p:cNvSpPr>
          <p:nvPr>
            <p:ph type="title" hasCustomPrompt="1"/>
          </p:nvPr>
        </p:nvSpPr>
        <p:spPr bwMode="auto">
          <a:xfrm>
            <a:off x="506385" y="315329"/>
            <a:ext cx="7190448" cy="55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pic>
        <p:nvPicPr>
          <p:cNvPr id="8" name="Bild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2667" y="98827"/>
            <a:ext cx="1620395" cy="76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7398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_85D7455-Geldboerse_RG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cxnSp>
        <p:nvCxnSpPr>
          <p:cNvPr id="12" name="Gerade Verbindung 15"/>
          <p:cNvCxnSpPr/>
          <p:nvPr userDrawn="1"/>
        </p:nvCxnSpPr>
        <p:spPr>
          <a:xfrm>
            <a:off x="7838812" y="928688"/>
            <a:ext cx="1561291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506382" y="928688"/>
            <a:ext cx="7190450" cy="0"/>
          </a:xfrm>
          <a:prstGeom prst="line">
            <a:avLst/>
          </a:prstGeom>
          <a:ln w="25400" cap="flat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elplatzhalter 1"/>
          <p:cNvSpPr>
            <a:spLocks noGrp="1"/>
          </p:cNvSpPr>
          <p:nvPr>
            <p:ph type="title" hasCustomPrompt="1"/>
          </p:nvPr>
        </p:nvSpPr>
        <p:spPr bwMode="auto">
          <a:xfrm>
            <a:off x="506385" y="315329"/>
            <a:ext cx="7190448" cy="55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pic>
        <p:nvPicPr>
          <p:cNvPr id="8" name="Bild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2667" y="98827"/>
            <a:ext cx="1620395" cy="76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739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2019 ARAMIS GmbH I 3-001 zeitgemäße Kommunikation</a:t>
            </a:r>
          </a:p>
          <a:p>
            <a:r>
              <a:rPr lang="de-DE"/>
              <a:t>
© 2019 ARAMIS GmbH I 3-001 Zeitgemäße Kommunikation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52DD1-A5EF-9C42-95FC-11ECCA13D4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72126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1" y="1752603"/>
            <a:ext cx="7543800" cy="134143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 Light" panose="020B0306030504020204" pitchFamily="34" charset="0"/>
              </a:defRPr>
            </a:lvl1pPr>
            <a:lvl2pPr>
              <a:defRPr b="0" i="0">
                <a:latin typeface="Open Sans Light" panose="020B0306030504020204" pitchFamily="34" charset="0"/>
              </a:defRPr>
            </a:lvl2pPr>
            <a:lvl3pPr>
              <a:defRPr b="0" i="0">
                <a:latin typeface="Open Sans Light" panose="020B0306030504020204" pitchFamily="34" charset="0"/>
              </a:defRPr>
            </a:lvl3pPr>
            <a:lvl4pPr>
              <a:defRPr b="0" i="0">
                <a:latin typeface="Open Sans Light" panose="020B0306030504020204" pitchFamily="34" charset="0"/>
              </a:defRPr>
            </a:lvl4pPr>
            <a:lvl5pPr>
              <a:defRPr b="0" i="0">
                <a:latin typeface="Open Sans Light" panose="020B0306030504020204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CA52CDCB-E1DD-FF4C-9798-40A83B422B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1347" y="65634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 b="0" i="0">
                <a:solidFill>
                  <a:srgbClr val="B2A89D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B7B42F39-728F-B645-86FE-9CDFBF5A9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68663" y="6648324"/>
            <a:ext cx="2743200" cy="229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 b="0" i="0">
                <a:solidFill>
                  <a:srgbClr val="B2A89D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26E52DD1-A5EF-9C42-95FC-11ECCA13D45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AC5F96E8-E062-404A-95F8-1F50C05F4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92760" y="6597472"/>
            <a:ext cx="43308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de-DE"/>
              <a:t>© 2019 ARAMIS GmbH I 3-001 zeitgemäße Kommunikation</a:t>
            </a:r>
          </a:p>
          <a:p>
            <a:r>
              <a:rPr lang="de-DE"/>
              <a:t>
© 2019 ARAMIS GmbH I 3-001 Zeitgemäße Kommunikation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99601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1" y="1752603"/>
            <a:ext cx="7543800" cy="134143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 Light" panose="020B0306030504020204" pitchFamily="34" charset="0"/>
              </a:defRPr>
            </a:lvl1pPr>
            <a:lvl2pPr>
              <a:defRPr b="0" i="0">
                <a:latin typeface="Open Sans Light" panose="020B0306030504020204" pitchFamily="34" charset="0"/>
              </a:defRPr>
            </a:lvl2pPr>
            <a:lvl3pPr>
              <a:defRPr b="0" i="0">
                <a:latin typeface="Open Sans Light" panose="020B0306030504020204" pitchFamily="34" charset="0"/>
              </a:defRPr>
            </a:lvl3pPr>
            <a:lvl4pPr>
              <a:defRPr b="0" i="0">
                <a:latin typeface="Open Sans Light" panose="020B0306030504020204" pitchFamily="34" charset="0"/>
              </a:defRPr>
            </a:lvl4pPr>
            <a:lvl5pPr>
              <a:defRPr b="0" i="0">
                <a:latin typeface="Open Sans Light" panose="020B0306030504020204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CA52CDCB-E1DD-FF4C-9798-40A83B422B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1347" y="65634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 b="0" i="0">
                <a:solidFill>
                  <a:srgbClr val="B2A89D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B7B42F39-728F-B645-86FE-9CDFBF5A9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68663" y="6648324"/>
            <a:ext cx="2743200" cy="229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 b="0" i="0">
                <a:solidFill>
                  <a:srgbClr val="B2A89D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26E52DD1-A5EF-9C42-95FC-11ECCA13D45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AC5F96E8-E062-404A-95F8-1F50C05F4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92760" y="6597472"/>
            <a:ext cx="43308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de-DE"/>
              <a:t>© 2019 ARAMIS GmbH I 3-001 zeitgemäße Kommunikation</a:t>
            </a:r>
          </a:p>
          <a:p>
            <a:r>
              <a:rPr lang="de-DE"/>
              <a:t>
© 2019 ARAMIS GmbH I 3-001 Zeitgemäße Kommunikation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4866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4"/>
            <a:ext cx="9905999" cy="6857999"/>
          </a:xfrm>
          <a:prstGeom prst="rect">
            <a:avLst/>
          </a:prstGeom>
          <a:ln>
            <a:noFill/>
          </a:ln>
        </p:spPr>
      </p:pic>
      <p:sp>
        <p:nvSpPr>
          <p:cNvPr id="12" name="Bildplatzhalter 15"/>
          <p:cNvSpPr>
            <a:spLocks noGrp="1"/>
          </p:cNvSpPr>
          <p:nvPr>
            <p:ph type="pic" sz="quarter" idx="14" hasCustomPrompt="1"/>
          </p:nvPr>
        </p:nvSpPr>
        <p:spPr>
          <a:xfrm>
            <a:off x="506383" y="385261"/>
            <a:ext cx="1766700" cy="522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tabLst/>
              <a:defRPr sz="1137" baseline="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Click to add Kundenlogo</a:t>
            </a:r>
          </a:p>
        </p:txBody>
      </p:sp>
      <p:sp>
        <p:nvSpPr>
          <p:cNvPr id="10" name="Inhaltsplatzhalter 35"/>
          <p:cNvSpPr>
            <a:spLocks noGrp="1"/>
          </p:cNvSpPr>
          <p:nvPr>
            <p:ph sz="quarter" idx="11"/>
          </p:nvPr>
        </p:nvSpPr>
        <p:spPr>
          <a:xfrm>
            <a:off x="506384" y="5660494"/>
            <a:ext cx="7163927" cy="414873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1462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14" name="Textplatzhalter 40"/>
          <p:cNvSpPr>
            <a:spLocks noGrp="1"/>
          </p:cNvSpPr>
          <p:nvPr>
            <p:ph type="body" sz="quarter" idx="12"/>
          </p:nvPr>
        </p:nvSpPr>
        <p:spPr>
          <a:xfrm>
            <a:off x="506385" y="6237391"/>
            <a:ext cx="4600443" cy="22193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12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15" name="Inhaltsplatzhalter 24"/>
          <p:cNvSpPr>
            <a:spLocks noGrp="1"/>
          </p:cNvSpPr>
          <p:nvPr>
            <p:ph sz="quarter" idx="10"/>
          </p:nvPr>
        </p:nvSpPr>
        <p:spPr>
          <a:xfrm>
            <a:off x="506383" y="4964653"/>
            <a:ext cx="7171532" cy="621951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2844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pic>
        <p:nvPicPr>
          <p:cNvPr id="16" name="Bild 13" descr="logo_mit_bueh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059" y="-12700"/>
            <a:ext cx="4880356" cy="210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69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1" y="1752603"/>
            <a:ext cx="7543800" cy="134143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 Light" panose="020B0306030504020204" pitchFamily="34" charset="0"/>
              </a:defRPr>
            </a:lvl1pPr>
            <a:lvl2pPr>
              <a:defRPr b="0" i="0">
                <a:latin typeface="Open Sans Light" panose="020B0306030504020204" pitchFamily="34" charset="0"/>
              </a:defRPr>
            </a:lvl2pPr>
            <a:lvl3pPr>
              <a:defRPr b="0" i="0">
                <a:latin typeface="Open Sans Light" panose="020B0306030504020204" pitchFamily="34" charset="0"/>
              </a:defRPr>
            </a:lvl3pPr>
            <a:lvl4pPr>
              <a:defRPr b="0" i="0">
                <a:latin typeface="Open Sans Light" panose="020B0306030504020204" pitchFamily="34" charset="0"/>
              </a:defRPr>
            </a:lvl4pPr>
            <a:lvl5pPr>
              <a:defRPr b="0" i="0">
                <a:latin typeface="Open Sans Light" panose="020B0306030504020204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CA52CDCB-E1DD-FF4C-9798-40A83B422B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1347" y="65634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 b="0" i="0">
                <a:solidFill>
                  <a:srgbClr val="B2A89D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B7B42F39-728F-B645-86FE-9CDFBF5A9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68663" y="6648324"/>
            <a:ext cx="2743200" cy="229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 b="0" i="0">
                <a:solidFill>
                  <a:srgbClr val="B2A89D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26E52DD1-A5EF-9C42-95FC-11ECCA13D45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AC5F96E8-E062-404A-95F8-1F50C05F4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92760" y="6597472"/>
            <a:ext cx="43308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de-DE"/>
              <a:t>© 2019 ARAMIS GmbH I 3-001 zeitgemäße Kommunikation</a:t>
            </a:r>
          </a:p>
          <a:p>
            <a:r>
              <a:rPr lang="de-DE"/>
              <a:t>
© 2019 ARAMIS GmbH I 3-001 Zeitgemäße Kommunikation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1793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1" y="1752603"/>
            <a:ext cx="7543800" cy="134143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 Light" panose="020B0306030504020204" pitchFamily="34" charset="0"/>
              </a:defRPr>
            </a:lvl1pPr>
            <a:lvl2pPr>
              <a:defRPr b="0" i="0">
                <a:latin typeface="Open Sans Light" panose="020B0306030504020204" pitchFamily="34" charset="0"/>
              </a:defRPr>
            </a:lvl2pPr>
            <a:lvl3pPr>
              <a:defRPr b="0" i="0">
                <a:latin typeface="Open Sans Light" panose="020B0306030504020204" pitchFamily="34" charset="0"/>
              </a:defRPr>
            </a:lvl3pPr>
            <a:lvl4pPr>
              <a:defRPr b="0" i="0">
                <a:latin typeface="Open Sans Light" panose="020B0306030504020204" pitchFamily="34" charset="0"/>
              </a:defRPr>
            </a:lvl4pPr>
            <a:lvl5pPr>
              <a:defRPr b="0" i="0">
                <a:latin typeface="Open Sans Light" panose="020B0306030504020204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CA52CDCB-E1DD-FF4C-9798-40A83B422B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1347" y="65634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 b="0" i="0">
                <a:solidFill>
                  <a:srgbClr val="B2A89D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B7B42F39-728F-B645-86FE-9CDFBF5A9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68663" y="6648324"/>
            <a:ext cx="2743200" cy="229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 b="0" i="0">
                <a:solidFill>
                  <a:srgbClr val="B2A89D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26E52DD1-A5EF-9C42-95FC-11ECCA13D45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AC5F96E8-E062-404A-95F8-1F50C05F4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92760" y="6597472"/>
            <a:ext cx="43308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de-DE"/>
              <a:t>© 2019 ARAMIS GmbH I 3-001 zeitgemäße Kommunikation</a:t>
            </a:r>
          </a:p>
          <a:p>
            <a:r>
              <a:rPr lang="de-DE"/>
              <a:t>
© 2019 ARAMIS GmbH I 3-001 Zeitgemäße Kommunikation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5116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1" y="1752603"/>
            <a:ext cx="7543800" cy="134143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 Light" panose="020B0306030504020204" pitchFamily="34" charset="0"/>
              </a:defRPr>
            </a:lvl1pPr>
            <a:lvl2pPr>
              <a:defRPr b="0" i="0">
                <a:latin typeface="Open Sans Light" panose="020B0306030504020204" pitchFamily="34" charset="0"/>
              </a:defRPr>
            </a:lvl2pPr>
            <a:lvl3pPr>
              <a:defRPr b="0" i="0">
                <a:latin typeface="Open Sans Light" panose="020B0306030504020204" pitchFamily="34" charset="0"/>
              </a:defRPr>
            </a:lvl3pPr>
            <a:lvl4pPr>
              <a:defRPr b="0" i="0">
                <a:latin typeface="Open Sans Light" panose="020B0306030504020204" pitchFamily="34" charset="0"/>
              </a:defRPr>
            </a:lvl4pPr>
            <a:lvl5pPr>
              <a:defRPr b="0" i="0">
                <a:latin typeface="Open Sans Light" panose="020B0306030504020204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CA52CDCB-E1DD-FF4C-9798-40A83B422B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1347" y="65634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 b="0" i="0">
                <a:solidFill>
                  <a:srgbClr val="B2A89D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B7B42F39-728F-B645-86FE-9CDFBF5A9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68663" y="6648324"/>
            <a:ext cx="2743200" cy="229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 b="0" i="0">
                <a:solidFill>
                  <a:srgbClr val="B2A89D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26E52DD1-A5EF-9C42-95FC-11ECCA13D45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AC5F96E8-E062-404A-95F8-1F50C05F4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92760" y="6597472"/>
            <a:ext cx="43308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de-DE"/>
              <a:t>© 2019 ARAMIS GmbH I 3-001 zeitgemäße Kommunikation</a:t>
            </a:r>
          </a:p>
          <a:p>
            <a:r>
              <a:rPr lang="de-DE"/>
              <a:t>
© 2019 ARAMIS GmbH I 3-001 Zeitgemäße Kommunikation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20761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1" y="1752603"/>
            <a:ext cx="7543800" cy="134143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 Light" panose="020B0306030504020204" pitchFamily="34" charset="0"/>
              </a:defRPr>
            </a:lvl1pPr>
            <a:lvl2pPr>
              <a:defRPr b="0" i="0">
                <a:latin typeface="Open Sans Light" panose="020B0306030504020204" pitchFamily="34" charset="0"/>
              </a:defRPr>
            </a:lvl2pPr>
            <a:lvl3pPr>
              <a:defRPr b="0" i="0">
                <a:latin typeface="Open Sans Light" panose="020B0306030504020204" pitchFamily="34" charset="0"/>
              </a:defRPr>
            </a:lvl3pPr>
            <a:lvl4pPr>
              <a:defRPr b="0" i="0">
                <a:latin typeface="Open Sans Light" panose="020B0306030504020204" pitchFamily="34" charset="0"/>
              </a:defRPr>
            </a:lvl4pPr>
            <a:lvl5pPr>
              <a:defRPr b="0" i="0">
                <a:latin typeface="Open Sans Light" panose="020B0306030504020204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CA52CDCB-E1DD-FF4C-9798-40A83B422B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1347" y="65634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 b="0" i="0">
                <a:solidFill>
                  <a:srgbClr val="B2A89D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B7B42F39-728F-B645-86FE-9CDFBF5A9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68663" y="6648324"/>
            <a:ext cx="2743200" cy="229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 b="0" i="0">
                <a:solidFill>
                  <a:srgbClr val="B2A89D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26E52DD1-A5EF-9C42-95FC-11ECCA13D45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AC5F96E8-E062-404A-95F8-1F50C05F4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92760" y="6597472"/>
            <a:ext cx="43308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de-DE"/>
              <a:t>© 2019 ARAMIS GmbH I 3-001 zeitgemäße Kommunikation</a:t>
            </a:r>
          </a:p>
          <a:p>
            <a:r>
              <a:rPr lang="de-DE"/>
              <a:t>
© 2019 ARAMIS GmbH I 3-001 Zeitgemäße Kommunikation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27375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1" y="1752603"/>
            <a:ext cx="7543800" cy="134143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 Light" panose="020B0306030504020204" pitchFamily="34" charset="0"/>
              </a:defRPr>
            </a:lvl1pPr>
            <a:lvl2pPr>
              <a:defRPr b="0" i="0">
                <a:latin typeface="Open Sans Light" panose="020B0306030504020204" pitchFamily="34" charset="0"/>
              </a:defRPr>
            </a:lvl2pPr>
            <a:lvl3pPr>
              <a:defRPr b="0" i="0">
                <a:latin typeface="Open Sans Light" panose="020B0306030504020204" pitchFamily="34" charset="0"/>
              </a:defRPr>
            </a:lvl3pPr>
            <a:lvl4pPr>
              <a:defRPr b="0" i="0">
                <a:latin typeface="Open Sans Light" panose="020B0306030504020204" pitchFamily="34" charset="0"/>
              </a:defRPr>
            </a:lvl4pPr>
            <a:lvl5pPr>
              <a:defRPr b="0" i="0">
                <a:latin typeface="Open Sans Light" panose="020B0306030504020204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CA52CDCB-E1DD-FF4C-9798-40A83B422B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1347" y="65634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 b="0" i="0">
                <a:solidFill>
                  <a:srgbClr val="B2A89D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B7B42F39-728F-B645-86FE-9CDFBF5A9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68663" y="6648324"/>
            <a:ext cx="2743200" cy="229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 b="0" i="0">
                <a:solidFill>
                  <a:srgbClr val="B2A89D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26E52DD1-A5EF-9C42-95FC-11ECCA13D45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AC5F96E8-E062-404A-95F8-1F50C05F4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92760" y="6597472"/>
            <a:ext cx="43308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de-DE"/>
              <a:t>© 2019 ARAMIS GmbH I 3-001 zeitgemäße Kommunikation</a:t>
            </a:r>
          </a:p>
          <a:p>
            <a:r>
              <a:rPr lang="de-DE"/>
              <a:t>
© 2019 ARAMIS GmbH I 3-001 Zeitgemäße Kommunikation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17678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1" y="1752603"/>
            <a:ext cx="7543800" cy="134143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 Light" panose="020B0306030504020204" pitchFamily="34" charset="0"/>
              </a:defRPr>
            </a:lvl1pPr>
            <a:lvl2pPr>
              <a:defRPr b="0" i="0">
                <a:latin typeface="Open Sans Light" panose="020B0306030504020204" pitchFamily="34" charset="0"/>
              </a:defRPr>
            </a:lvl2pPr>
            <a:lvl3pPr>
              <a:defRPr b="0" i="0">
                <a:latin typeface="Open Sans Light" panose="020B0306030504020204" pitchFamily="34" charset="0"/>
              </a:defRPr>
            </a:lvl3pPr>
            <a:lvl4pPr>
              <a:defRPr b="0" i="0">
                <a:latin typeface="Open Sans Light" panose="020B0306030504020204" pitchFamily="34" charset="0"/>
              </a:defRPr>
            </a:lvl4pPr>
            <a:lvl5pPr>
              <a:defRPr b="0" i="0">
                <a:latin typeface="Open Sans Light" panose="020B0306030504020204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CA52CDCB-E1DD-FF4C-9798-40A83B422B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1347" y="65634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 b="0" i="0">
                <a:solidFill>
                  <a:srgbClr val="B2A89D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B7B42F39-728F-B645-86FE-9CDFBF5A9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68663" y="6648324"/>
            <a:ext cx="2743200" cy="229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 b="0" i="0">
                <a:solidFill>
                  <a:srgbClr val="B2A89D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26E52DD1-A5EF-9C42-95FC-11ECCA13D45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AC5F96E8-E062-404A-95F8-1F50C05F4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92760" y="6597472"/>
            <a:ext cx="43308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de-DE"/>
              <a:t>© 2019 ARAMIS GmbH I 3-001 zeitgemäße Kommunikation</a:t>
            </a:r>
          </a:p>
          <a:p>
            <a:r>
              <a:rPr lang="de-DE"/>
              <a:t>
© 2019 ARAMIS GmbH I 3-001 Zeitgemäße Kommunikation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66527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1" y="1752603"/>
            <a:ext cx="7543800" cy="134143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 Light" panose="020B0306030504020204" pitchFamily="34" charset="0"/>
              </a:defRPr>
            </a:lvl1pPr>
            <a:lvl2pPr>
              <a:defRPr b="0" i="0">
                <a:latin typeface="Open Sans Light" panose="020B0306030504020204" pitchFamily="34" charset="0"/>
              </a:defRPr>
            </a:lvl2pPr>
            <a:lvl3pPr>
              <a:defRPr b="0" i="0">
                <a:latin typeface="Open Sans Light" panose="020B0306030504020204" pitchFamily="34" charset="0"/>
              </a:defRPr>
            </a:lvl3pPr>
            <a:lvl4pPr>
              <a:defRPr b="0" i="0">
                <a:latin typeface="Open Sans Light" panose="020B0306030504020204" pitchFamily="34" charset="0"/>
              </a:defRPr>
            </a:lvl4pPr>
            <a:lvl5pPr>
              <a:defRPr b="0" i="0">
                <a:latin typeface="Open Sans Light" panose="020B0306030504020204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CA52CDCB-E1DD-FF4C-9798-40A83B422B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1347" y="65634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 b="0" i="0">
                <a:solidFill>
                  <a:srgbClr val="B2A89D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B7B42F39-728F-B645-86FE-9CDFBF5A9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68663" y="6648324"/>
            <a:ext cx="2743200" cy="229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 b="0" i="0">
                <a:solidFill>
                  <a:srgbClr val="B2A89D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26E52DD1-A5EF-9C42-95FC-11ECCA13D45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AC5F96E8-E062-404A-95F8-1F50C05F4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92760" y="6597472"/>
            <a:ext cx="43308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de-DE"/>
              <a:t>© 2019 ARAMIS GmbH I 3-001 zeitgemäße Kommunikation</a:t>
            </a:r>
          </a:p>
          <a:p>
            <a:r>
              <a:rPr lang="de-DE"/>
              <a:t>
© 2019 ARAMIS GmbH I 3-001 Zeitgemäße Kommunikation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41389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1" y="1752603"/>
            <a:ext cx="7543800" cy="134143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 Light" panose="020B0306030504020204" pitchFamily="34" charset="0"/>
              </a:defRPr>
            </a:lvl1pPr>
            <a:lvl2pPr>
              <a:defRPr b="0" i="0">
                <a:latin typeface="Open Sans Light" panose="020B0306030504020204" pitchFamily="34" charset="0"/>
              </a:defRPr>
            </a:lvl2pPr>
            <a:lvl3pPr>
              <a:defRPr b="0" i="0">
                <a:latin typeface="Open Sans Light" panose="020B0306030504020204" pitchFamily="34" charset="0"/>
              </a:defRPr>
            </a:lvl3pPr>
            <a:lvl4pPr>
              <a:defRPr b="0" i="0">
                <a:latin typeface="Open Sans Light" panose="020B0306030504020204" pitchFamily="34" charset="0"/>
              </a:defRPr>
            </a:lvl4pPr>
            <a:lvl5pPr>
              <a:defRPr b="0" i="0">
                <a:latin typeface="Open Sans Light" panose="020B0306030504020204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CA52CDCB-E1DD-FF4C-9798-40A83B422B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1347" y="65634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 b="0" i="0">
                <a:solidFill>
                  <a:srgbClr val="B2A89D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B7B42F39-728F-B645-86FE-9CDFBF5A9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68663" y="6648324"/>
            <a:ext cx="2743200" cy="229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 b="0" i="0">
                <a:solidFill>
                  <a:srgbClr val="B2A89D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26E52DD1-A5EF-9C42-95FC-11ECCA13D45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AC5F96E8-E062-404A-95F8-1F50C05F4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92760" y="6597472"/>
            <a:ext cx="43308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de-DE"/>
              <a:t>© 2019 ARAMIS GmbH I 3-001 zeitgemäße Kommunikation</a:t>
            </a:r>
          </a:p>
          <a:p>
            <a:r>
              <a:rPr lang="de-DE"/>
              <a:t>
© 2019 ARAMIS GmbH I 3-001 Zeitgemäße Kommunikation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01202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1" y="1752603"/>
            <a:ext cx="7543800" cy="134143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 Light" panose="020B0306030504020204" pitchFamily="34" charset="0"/>
              </a:defRPr>
            </a:lvl1pPr>
            <a:lvl2pPr>
              <a:defRPr b="0" i="0">
                <a:latin typeface="Open Sans Light" panose="020B0306030504020204" pitchFamily="34" charset="0"/>
              </a:defRPr>
            </a:lvl2pPr>
            <a:lvl3pPr>
              <a:defRPr b="0" i="0">
                <a:latin typeface="Open Sans Light" panose="020B0306030504020204" pitchFamily="34" charset="0"/>
              </a:defRPr>
            </a:lvl3pPr>
            <a:lvl4pPr>
              <a:defRPr b="0" i="0">
                <a:latin typeface="Open Sans Light" panose="020B0306030504020204" pitchFamily="34" charset="0"/>
              </a:defRPr>
            </a:lvl4pPr>
            <a:lvl5pPr>
              <a:defRPr b="0" i="0">
                <a:latin typeface="Open Sans Light" panose="020B0306030504020204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CA52CDCB-E1DD-FF4C-9798-40A83B422B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1347" y="65634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 b="0" i="0">
                <a:solidFill>
                  <a:srgbClr val="B2A89D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B7B42F39-728F-B645-86FE-9CDFBF5A9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68663" y="6648324"/>
            <a:ext cx="2743200" cy="229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 b="0" i="0">
                <a:solidFill>
                  <a:srgbClr val="B2A89D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26E52DD1-A5EF-9C42-95FC-11ECCA13D45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AC5F96E8-E062-404A-95F8-1F50C05F4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92760" y="6597472"/>
            <a:ext cx="43308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de-DE"/>
              <a:t>© 2019 ARAMIS GmbH I 3-001 zeitgemäße Kommunikation</a:t>
            </a:r>
          </a:p>
          <a:p>
            <a:r>
              <a:rPr lang="de-DE"/>
              <a:t>
© 2019 ARAMIS GmbH I 3-001 Zeitgemäße Kommunikation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10423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1" y="1752603"/>
            <a:ext cx="7543800" cy="134143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 Light" panose="020B0306030504020204" pitchFamily="34" charset="0"/>
              </a:defRPr>
            </a:lvl1pPr>
            <a:lvl2pPr>
              <a:defRPr b="0" i="0">
                <a:latin typeface="Open Sans Light" panose="020B0306030504020204" pitchFamily="34" charset="0"/>
              </a:defRPr>
            </a:lvl2pPr>
            <a:lvl3pPr>
              <a:defRPr b="0" i="0">
                <a:latin typeface="Open Sans Light" panose="020B0306030504020204" pitchFamily="34" charset="0"/>
              </a:defRPr>
            </a:lvl3pPr>
            <a:lvl4pPr>
              <a:defRPr b="0" i="0">
                <a:latin typeface="Open Sans Light" panose="020B0306030504020204" pitchFamily="34" charset="0"/>
              </a:defRPr>
            </a:lvl4pPr>
            <a:lvl5pPr>
              <a:defRPr b="0" i="0">
                <a:latin typeface="Open Sans Light" panose="020B0306030504020204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CA52CDCB-E1DD-FF4C-9798-40A83B422B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1347" y="65634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 b="0" i="0">
                <a:solidFill>
                  <a:srgbClr val="B2A89D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B7B42F39-728F-B645-86FE-9CDFBF5A9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68663" y="6648324"/>
            <a:ext cx="2743200" cy="229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 b="0" i="0">
                <a:solidFill>
                  <a:srgbClr val="B2A89D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26E52DD1-A5EF-9C42-95FC-11ECCA13D45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AC5F96E8-E062-404A-95F8-1F50C05F4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92760" y="6597472"/>
            <a:ext cx="43308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de-DE"/>
              <a:t>© 2019 ARAMIS GmbH I 3-001 zeitgemäße Kommunikation</a:t>
            </a:r>
          </a:p>
          <a:p>
            <a:r>
              <a:rPr lang="de-DE"/>
              <a:t>
© 2019 ARAMIS GmbH I 3-001 Zeitgemäße Kommunikation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3610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pitelzwische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71C8AF16-6CEA-1F4F-A0CB-82F92535AC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" t="15221" r="1598" b="12535"/>
          <a:stretch/>
        </p:blipFill>
        <p:spPr>
          <a:xfrm>
            <a:off x="-2847" y="1"/>
            <a:ext cx="9948540" cy="6858000"/>
          </a:xfrm>
          <a:prstGeom prst="rect">
            <a:avLst/>
          </a:prstGeom>
          <a:ln>
            <a:noFill/>
          </a:ln>
        </p:spPr>
      </p:pic>
      <p:cxnSp>
        <p:nvCxnSpPr>
          <p:cNvPr id="8" name="Gerade Verbindung 15"/>
          <p:cNvCxnSpPr/>
          <p:nvPr userDrawn="1"/>
        </p:nvCxnSpPr>
        <p:spPr>
          <a:xfrm>
            <a:off x="8306391" y="928688"/>
            <a:ext cx="1561291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Inhaltsplatzhalter 35"/>
          <p:cNvSpPr>
            <a:spLocks noGrp="1"/>
          </p:cNvSpPr>
          <p:nvPr>
            <p:ph sz="quarter" idx="11"/>
          </p:nvPr>
        </p:nvSpPr>
        <p:spPr>
          <a:xfrm>
            <a:off x="506384" y="5660494"/>
            <a:ext cx="7163927" cy="414873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1462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CF585DD6-F625-A74C-B8B0-8295C335A7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0435" y="-96220"/>
            <a:ext cx="1620395" cy="101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1096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1" y="1752603"/>
            <a:ext cx="7543800" cy="134143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 Light" panose="020B0306030504020204" pitchFamily="34" charset="0"/>
              </a:defRPr>
            </a:lvl1pPr>
            <a:lvl2pPr>
              <a:defRPr b="0" i="0">
                <a:latin typeface="Open Sans Light" panose="020B0306030504020204" pitchFamily="34" charset="0"/>
              </a:defRPr>
            </a:lvl2pPr>
            <a:lvl3pPr>
              <a:defRPr b="0" i="0">
                <a:latin typeface="Open Sans Light" panose="020B0306030504020204" pitchFamily="34" charset="0"/>
              </a:defRPr>
            </a:lvl3pPr>
            <a:lvl4pPr>
              <a:defRPr b="0" i="0">
                <a:latin typeface="Open Sans Light" panose="020B0306030504020204" pitchFamily="34" charset="0"/>
              </a:defRPr>
            </a:lvl4pPr>
            <a:lvl5pPr>
              <a:defRPr b="0" i="0">
                <a:latin typeface="Open Sans Light" panose="020B0306030504020204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CA52CDCB-E1DD-FF4C-9798-40A83B422B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1347" y="65634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 b="0" i="0">
                <a:solidFill>
                  <a:srgbClr val="B2A89D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B7B42F39-728F-B645-86FE-9CDFBF5A9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68663" y="6648324"/>
            <a:ext cx="2743200" cy="229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 b="0" i="0">
                <a:solidFill>
                  <a:srgbClr val="B2A89D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26E52DD1-A5EF-9C42-95FC-11ECCA13D45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AC5F96E8-E062-404A-95F8-1F50C05F4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92760" y="6597472"/>
            <a:ext cx="43308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de-DE"/>
              <a:t>© 2019 ARAMIS GmbH I 3-001 zeitgemäße Kommunikation</a:t>
            </a:r>
          </a:p>
          <a:p>
            <a:r>
              <a:rPr lang="de-DE"/>
              <a:t>
© 2019 ARAMIS GmbH I 3-001 Zeitgemäße Kommunikation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73300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1" y="1752603"/>
            <a:ext cx="7543800" cy="134143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 Light" panose="020B0306030504020204" pitchFamily="34" charset="0"/>
              </a:defRPr>
            </a:lvl1pPr>
            <a:lvl2pPr>
              <a:defRPr b="0" i="0">
                <a:latin typeface="Open Sans Light" panose="020B0306030504020204" pitchFamily="34" charset="0"/>
              </a:defRPr>
            </a:lvl2pPr>
            <a:lvl3pPr>
              <a:defRPr b="0" i="0">
                <a:latin typeface="Open Sans Light" panose="020B0306030504020204" pitchFamily="34" charset="0"/>
              </a:defRPr>
            </a:lvl3pPr>
            <a:lvl4pPr>
              <a:defRPr b="0" i="0">
                <a:latin typeface="Open Sans Light" panose="020B0306030504020204" pitchFamily="34" charset="0"/>
              </a:defRPr>
            </a:lvl4pPr>
            <a:lvl5pPr>
              <a:defRPr b="0" i="0">
                <a:latin typeface="Open Sans Light" panose="020B0306030504020204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CA52CDCB-E1DD-FF4C-9798-40A83B422B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1347" y="65634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 b="0" i="0">
                <a:solidFill>
                  <a:srgbClr val="B2A89D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B7B42F39-728F-B645-86FE-9CDFBF5A9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68663" y="6648324"/>
            <a:ext cx="2743200" cy="229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 b="0" i="0">
                <a:solidFill>
                  <a:srgbClr val="B2A89D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26E52DD1-A5EF-9C42-95FC-11ECCA13D45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AC5F96E8-E062-404A-95F8-1F50C05F4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92760" y="6597472"/>
            <a:ext cx="43308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de-DE"/>
              <a:t>© 2019 ARAMIS GmbH I 3-001 zeitgemäße Kommunikation</a:t>
            </a:r>
          </a:p>
          <a:p>
            <a:r>
              <a:rPr lang="de-DE"/>
              <a:t>
© 2019 ARAMIS GmbH I 3-001 Zeitgemäße Kommunikation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84822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1" y="1752603"/>
            <a:ext cx="7543800" cy="134143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 Light" panose="020B0306030504020204" pitchFamily="34" charset="0"/>
              </a:defRPr>
            </a:lvl1pPr>
            <a:lvl2pPr>
              <a:defRPr b="0" i="0">
                <a:latin typeface="Open Sans Light" panose="020B0306030504020204" pitchFamily="34" charset="0"/>
              </a:defRPr>
            </a:lvl2pPr>
            <a:lvl3pPr>
              <a:defRPr b="0" i="0">
                <a:latin typeface="Open Sans Light" panose="020B0306030504020204" pitchFamily="34" charset="0"/>
              </a:defRPr>
            </a:lvl3pPr>
            <a:lvl4pPr>
              <a:defRPr b="0" i="0">
                <a:latin typeface="Open Sans Light" panose="020B0306030504020204" pitchFamily="34" charset="0"/>
              </a:defRPr>
            </a:lvl4pPr>
            <a:lvl5pPr>
              <a:defRPr b="0" i="0">
                <a:latin typeface="Open Sans Light" panose="020B0306030504020204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CA52CDCB-E1DD-FF4C-9798-40A83B422B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1347" y="65634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 b="0" i="0">
                <a:solidFill>
                  <a:srgbClr val="B2A89D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B7B42F39-728F-B645-86FE-9CDFBF5A9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68663" y="6648324"/>
            <a:ext cx="2743200" cy="229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 b="0" i="0">
                <a:solidFill>
                  <a:srgbClr val="B2A89D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26E52DD1-A5EF-9C42-95FC-11ECCA13D45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AC5F96E8-E062-404A-95F8-1F50C05F4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92760" y="6597472"/>
            <a:ext cx="43308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de-DE"/>
              <a:t>© 2019 ARAMIS GmbH I 3-001 zeitgemäße Kommunikation</a:t>
            </a:r>
          </a:p>
          <a:p>
            <a:r>
              <a:rPr lang="de-DE"/>
              <a:t>
© 2019 ARAMIS GmbH I 3-001 Zeitgemäße Kommunikation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82259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1" y="1752603"/>
            <a:ext cx="7543800" cy="134143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 Light" panose="020B0306030504020204" pitchFamily="34" charset="0"/>
              </a:defRPr>
            </a:lvl1pPr>
            <a:lvl2pPr>
              <a:defRPr b="0" i="0">
                <a:latin typeface="Open Sans Light" panose="020B0306030504020204" pitchFamily="34" charset="0"/>
              </a:defRPr>
            </a:lvl2pPr>
            <a:lvl3pPr>
              <a:defRPr b="0" i="0">
                <a:latin typeface="Open Sans Light" panose="020B0306030504020204" pitchFamily="34" charset="0"/>
              </a:defRPr>
            </a:lvl3pPr>
            <a:lvl4pPr>
              <a:defRPr b="0" i="0">
                <a:latin typeface="Open Sans Light" panose="020B0306030504020204" pitchFamily="34" charset="0"/>
              </a:defRPr>
            </a:lvl4pPr>
            <a:lvl5pPr>
              <a:defRPr b="0" i="0">
                <a:latin typeface="Open Sans Light" panose="020B0306030504020204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CA52CDCB-E1DD-FF4C-9798-40A83B422B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1347" y="65634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 b="0" i="0">
                <a:solidFill>
                  <a:srgbClr val="B2A89D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B7B42F39-728F-B645-86FE-9CDFBF5A9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68663" y="6648324"/>
            <a:ext cx="2743200" cy="229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 b="0" i="0">
                <a:solidFill>
                  <a:srgbClr val="B2A89D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26E52DD1-A5EF-9C42-95FC-11ECCA13D45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AC5F96E8-E062-404A-95F8-1F50C05F4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92760" y="6597472"/>
            <a:ext cx="43308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de-DE"/>
              <a:t>© 2019 ARAMIS GmbH I 3-001 zeitgemäße Kommunikation</a:t>
            </a:r>
          </a:p>
          <a:p>
            <a:r>
              <a:rPr lang="de-DE"/>
              <a:t>
© 2019 ARAMIS GmbH I 3-001 Zeitgemäße Kommunikation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86866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1" y="1752603"/>
            <a:ext cx="7543800" cy="134143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 Light" panose="020B0306030504020204" pitchFamily="34" charset="0"/>
              </a:defRPr>
            </a:lvl1pPr>
            <a:lvl2pPr>
              <a:defRPr b="0" i="0">
                <a:latin typeface="Open Sans Light" panose="020B0306030504020204" pitchFamily="34" charset="0"/>
              </a:defRPr>
            </a:lvl2pPr>
            <a:lvl3pPr>
              <a:defRPr b="0" i="0">
                <a:latin typeface="Open Sans Light" panose="020B0306030504020204" pitchFamily="34" charset="0"/>
              </a:defRPr>
            </a:lvl3pPr>
            <a:lvl4pPr>
              <a:defRPr b="0" i="0">
                <a:latin typeface="Open Sans Light" panose="020B0306030504020204" pitchFamily="34" charset="0"/>
              </a:defRPr>
            </a:lvl4pPr>
            <a:lvl5pPr>
              <a:defRPr b="0" i="0">
                <a:latin typeface="Open Sans Light" panose="020B0306030504020204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CA52CDCB-E1DD-FF4C-9798-40A83B422B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1347" y="65634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 b="0" i="0">
                <a:solidFill>
                  <a:srgbClr val="B2A89D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B7B42F39-728F-B645-86FE-9CDFBF5A9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68663" y="6648324"/>
            <a:ext cx="2743200" cy="229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 b="0" i="0">
                <a:solidFill>
                  <a:srgbClr val="B2A89D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26E52DD1-A5EF-9C42-95FC-11ECCA13D45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AC5F96E8-E062-404A-95F8-1F50C05F4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92760" y="6597472"/>
            <a:ext cx="43308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de-DE"/>
              <a:t>© 2019 ARAMIS GmbH I 3-001 zeitgemäße Kommunikation</a:t>
            </a:r>
          </a:p>
          <a:p>
            <a:r>
              <a:rPr lang="de-DE"/>
              <a:t>
© 2019 ARAMIS GmbH I 3-001 Zeitgemäße Kommunikation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911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apitelzwische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kapitel_trenner.jpg"/>
          <p:cNvPicPr>
            <a:picLocks noChangeAspect="1"/>
          </p:cNvPicPr>
          <p:nvPr userDrawn="1"/>
        </p:nvPicPr>
        <p:blipFill rotWithShape="1">
          <a:blip r:embed="rId2" cstate="screen"/>
          <a:srcRect t="17209"/>
          <a:stretch/>
        </p:blipFill>
        <p:spPr>
          <a:xfrm>
            <a:off x="7308" y="0"/>
            <a:ext cx="9939998" cy="6858000"/>
          </a:xfrm>
          <a:prstGeom prst="rect">
            <a:avLst/>
          </a:prstGeom>
          <a:ln>
            <a:noFill/>
          </a:ln>
        </p:spPr>
      </p:pic>
      <p:sp>
        <p:nvSpPr>
          <p:cNvPr id="12" name="Inhaltsplatzhalter 35">
            <a:extLst>
              <a:ext uri="{FF2B5EF4-FFF2-40B4-BE49-F238E27FC236}">
                <a16:creationId xmlns:a16="http://schemas.microsoft.com/office/drawing/2014/main" id="{18018E83-71CD-2840-A3C0-EB60CD9578D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6384" y="5660494"/>
            <a:ext cx="7163927" cy="414873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1462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14" name="Textplatzhalter 40">
            <a:extLst>
              <a:ext uri="{FF2B5EF4-FFF2-40B4-BE49-F238E27FC236}">
                <a16:creationId xmlns:a16="http://schemas.microsoft.com/office/drawing/2014/main" id="{F3A493FD-9658-424E-A808-7844610F31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6385" y="6237391"/>
            <a:ext cx="4600443" cy="22193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12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15" name="Inhaltsplatzhalter 24">
            <a:extLst>
              <a:ext uri="{FF2B5EF4-FFF2-40B4-BE49-F238E27FC236}">
                <a16:creationId xmlns:a16="http://schemas.microsoft.com/office/drawing/2014/main" id="{E4C54F4F-3DCA-4347-B623-C26265B891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6383" y="4964653"/>
            <a:ext cx="7171532" cy="621951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2844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pic>
        <p:nvPicPr>
          <p:cNvPr id="16" name="Bild 13" descr="logo_mit_buehne.png">
            <a:extLst>
              <a:ext uri="{FF2B5EF4-FFF2-40B4-BE49-F238E27FC236}">
                <a16:creationId xmlns:a16="http://schemas.microsoft.com/office/drawing/2014/main" id="{9481C9F2-F44D-2043-8B20-6092C22DE2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119" y="-12371"/>
            <a:ext cx="3597572" cy="210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09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Kapitelzwische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6" descr="kapitel_trenne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cxnSp>
        <p:nvCxnSpPr>
          <p:cNvPr id="8" name="Gerade Verbindung 15"/>
          <p:cNvCxnSpPr/>
          <p:nvPr userDrawn="1"/>
        </p:nvCxnSpPr>
        <p:spPr>
          <a:xfrm>
            <a:off x="7838812" y="928688"/>
            <a:ext cx="1561291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506382" y="928688"/>
            <a:ext cx="7190450" cy="0"/>
          </a:xfrm>
          <a:prstGeom prst="line">
            <a:avLst/>
          </a:prstGeom>
          <a:ln w="25400" cap="flat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Inhaltsplatzhalter 35"/>
          <p:cNvSpPr>
            <a:spLocks noGrp="1"/>
          </p:cNvSpPr>
          <p:nvPr>
            <p:ph sz="quarter" idx="11"/>
          </p:nvPr>
        </p:nvSpPr>
        <p:spPr>
          <a:xfrm>
            <a:off x="506384" y="5660494"/>
            <a:ext cx="7163927" cy="414873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1462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pic>
        <p:nvPicPr>
          <p:cNvPr id="13" name="Bild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2667" y="98827"/>
            <a:ext cx="1620395" cy="76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 bwMode="auto">
          <a:xfrm>
            <a:off x="506385" y="315329"/>
            <a:ext cx="7190448" cy="55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08109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Kapitelzwische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kapitel_trenner.jpg"/>
          <p:cNvPicPr preferRelativeResize="0">
            <a:picLocks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-2" y="0"/>
            <a:ext cx="9906000" cy="6858000"/>
          </a:xfrm>
          <a:prstGeom prst="rect">
            <a:avLst/>
          </a:prstGeom>
        </p:spPr>
      </p:pic>
      <p:sp>
        <p:nvSpPr>
          <p:cNvPr id="9" name="Inhaltsplatzhalter 35"/>
          <p:cNvSpPr>
            <a:spLocks noGrp="1"/>
          </p:cNvSpPr>
          <p:nvPr>
            <p:ph sz="quarter" idx="11"/>
          </p:nvPr>
        </p:nvSpPr>
        <p:spPr>
          <a:xfrm>
            <a:off x="506384" y="5660494"/>
            <a:ext cx="7163927" cy="414873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1462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pic>
        <p:nvPicPr>
          <p:cNvPr id="15" name="Bild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2667" y="98829"/>
            <a:ext cx="1620395" cy="76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platzhalter 1"/>
          <p:cNvSpPr>
            <a:spLocks noGrp="1"/>
          </p:cNvSpPr>
          <p:nvPr>
            <p:ph type="title" hasCustomPrompt="1"/>
          </p:nvPr>
        </p:nvSpPr>
        <p:spPr bwMode="auto">
          <a:xfrm>
            <a:off x="506385" y="315329"/>
            <a:ext cx="7190448" cy="55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7838812" y="928688"/>
            <a:ext cx="1561291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506382" y="928688"/>
            <a:ext cx="7190450" cy="0"/>
          </a:xfrm>
          <a:prstGeom prst="line">
            <a:avLst/>
          </a:prstGeom>
          <a:ln w="25400" cap="flat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109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Kapitelzwische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6" descr="kapitel_trenne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9" name="Inhaltsplatzhalter 35"/>
          <p:cNvSpPr>
            <a:spLocks noGrp="1"/>
          </p:cNvSpPr>
          <p:nvPr>
            <p:ph sz="quarter" idx="11"/>
          </p:nvPr>
        </p:nvSpPr>
        <p:spPr>
          <a:xfrm>
            <a:off x="506384" y="5660494"/>
            <a:ext cx="7163927" cy="414873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1462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7838812" y="928688"/>
            <a:ext cx="1561291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506382" y="928688"/>
            <a:ext cx="7190450" cy="0"/>
          </a:xfrm>
          <a:prstGeom prst="line">
            <a:avLst/>
          </a:prstGeom>
          <a:ln w="25400" cap="flat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2667" y="98829"/>
            <a:ext cx="1620395" cy="76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platzhalter 1"/>
          <p:cNvSpPr>
            <a:spLocks noGrp="1"/>
          </p:cNvSpPr>
          <p:nvPr>
            <p:ph type="title" hasCustomPrompt="1"/>
          </p:nvPr>
        </p:nvSpPr>
        <p:spPr bwMode="auto">
          <a:xfrm>
            <a:off x="506385" y="315329"/>
            <a:ext cx="7190448" cy="55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0810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Kapitelzwische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iStock_000044877032_XXXLarge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2563" y="0"/>
            <a:ext cx="9900872" cy="6858000"/>
          </a:xfrm>
          <a:prstGeom prst="rect">
            <a:avLst/>
          </a:prstGeom>
        </p:spPr>
      </p:pic>
      <p:sp>
        <p:nvSpPr>
          <p:cNvPr id="9" name="Inhaltsplatzhalter 35"/>
          <p:cNvSpPr>
            <a:spLocks noGrp="1"/>
          </p:cNvSpPr>
          <p:nvPr>
            <p:ph sz="quarter" idx="11"/>
          </p:nvPr>
        </p:nvSpPr>
        <p:spPr>
          <a:xfrm>
            <a:off x="506384" y="5660494"/>
            <a:ext cx="7163927" cy="414873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1462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pic>
        <p:nvPicPr>
          <p:cNvPr id="15" name="Bild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2667" y="98829"/>
            <a:ext cx="1620395" cy="76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platzhalter 1"/>
          <p:cNvSpPr>
            <a:spLocks noGrp="1"/>
          </p:cNvSpPr>
          <p:nvPr>
            <p:ph type="title" hasCustomPrompt="1"/>
          </p:nvPr>
        </p:nvSpPr>
        <p:spPr bwMode="auto">
          <a:xfrm>
            <a:off x="506385" y="315329"/>
            <a:ext cx="7190448" cy="55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7838812" y="928688"/>
            <a:ext cx="1561291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506382" y="928688"/>
            <a:ext cx="7190450" cy="0"/>
          </a:xfrm>
          <a:prstGeom prst="line">
            <a:avLst/>
          </a:prstGeom>
          <a:ln w="25400" cap="flat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109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vmlDrawing" Target="../drawings/vmlDrawing1.v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>
            <p:custDataLst>
              <p:tags r:id="rId47"/>
            </p:custDataLst>
          </p:nvPr>
        </p:nvGraphicFramePr>
        <p:xfrm>
          <a:off x="1723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00" name="think-cell Folie" r:id="rId48" imgW="270" imgH="270" progId="">
                  <p:embed/>
                </p:oleObj>
              </mc:Choice>
              <mc:Fallback>
                <p:oleObj name="think-cell Folie" r:id="rId48" imgW="270" imgH="270" progId="">
                  <p:embed/>
                  <p:pic>
                    <p:nvPicPr>
                      <p:cNvPr id="0" name="Picture 3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3" y="1589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06380" y="1184818"/>
            <a:ext cx="8892000" cy="504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996623" y="6497954"/>
            <a:ext cx="390000" cy="171137"/>
          </a:xfrm>
          <a:prstGeom prst="rect">
            <a:avLst/>
          </a:prstGeom>
        </p:spPr>
        <p:txBody>
          <a:bodyPr vert="horz" lIns="0" tIns="45720" rIns="0" bIns="0" rtlCol="0" anchor="b" anchorCtr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812" b="0" i="0" baseline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E46FCF7-1A5A-824F-8B73-3BCF74C064E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cxnSp>
        <p:nvCxnSpPr>
          <p:cNvPr id="16" name="Gerade Verbindung 15"/>
          <p:cNvCxnSpPr/>
          <p:nvPr/>
        </p:nvCxnSpPr>
        <p:spPr>
          <a:xfrm>
            <a:off x="7838812" y="928688"/>
            <a:ext cx="1561291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>
            <a:off x="514218" y="6462713"/>
            <a:ext cx="8872405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506382" y="928688"/>
            <a:ext cx="7190450" cy="0"/>
          </a:xfrm>
          <a:prstGeom prst="line">
            <a:avLst/>
          </a:prstGeom>
          <a:ln w="25400" cap="flat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elplatzhalter 1"/>
          <p:cNvSpPr>
            <a:spLocks noGrp="1"/>
          </p:cNvSpPr>
          <p:nvPr>
            <p:ph type="title"/>
          </p:nvPr>
        </p:nvSpPr>
        <p:spPr bwMode="auto">
          <a:xfrm>
            <a:off x="506385" y="260560"/>
            <a:ext cx="7190448" cy="5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02" r:id="rId2"/>
    <p:sldLayoutId id="2147483714" r:id="rId3"/>
    <p:sldLayoutId id="2147483686" r:id="rId4"/>
    <p:sldLayoutId id="2147483718" r:id="rId5"/>
    <p:sldLayoutId id="2147483719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687" r:id="rId15"/>
    <p:sldLayoutId id="2147483688" r:id="rId16"/>
    <p:sldLayoutId id="2147483715" r:id="rId17"/>
    <p:sldLayoutId id="2147483696" r:id="rId18"/>
    <p:sldLayoutId id="2147483697" r:id="rId19"/>
    <p:sldLayoutId id="2147483689" r:id="rId20"/>
    <p:sldLayoutId id="2147483729" r:id="rId21"/>
    <p:sldLayoutId id="2147483700" r:id="rId22"/>
    <p:sldLayoutId id="2147483690" r:id="rId23"/>
    <p:sldLayoutId id="2147483712" r:id="rId24"/>
    <p:sldLayoutId id="2147483717" r:id="rId25"/>
    <p:sldLayoutId id="2147483720" r:id="rId26"/>
    <p:sldLayoutId id="2147483730" r:id="rId27"/>
    <p:sldLayoutId id="2147483735" r:id="rId28"/>
    <p:sldLayoutId id="2147483736" r:id="rId29"/>
    <p:sldLayoutId id="2147483737" r:id="rId30"/>
    <p:sldLayoutId id="2147483738" r:id="rId31"/>
    <p:sldLayoutId id="2147483739" r:id="rId32"/>
    <p:sldLayoutId id="2147483740" r:id="rId33"/>
    <p:sldLayoutId id="2147483741" r:id="rId34"/>
    <p:sldLayoutId id="2147483742" r:id="rId35"/>
    <p:sldLayoutId id="2147483743" r:id="rId36"/>
    <p:sldLayoutId id="2147483744" r:id="rId37"/>
    <p:sldLayoutId id="2147483745" r:id="rId38"/>
    <p:sldLayoutId id="2147483746" r:id="rId39"/>
    <p:sldLayoutId id="2147483747" r:id="rId40"/>
    <p:sldLayoutId id="2147483748" r:id="rId41"/>
    <p:sldLayoutId id="2147483749" r:id="rId42"/>
    <p:sldLayoutId id="2147483750" r:id="rId43"/>
    <p:sldLayoutId id="2147483751" r:id="rId44"/>
  </p:sldLayoutIdLst>
  <p:hf hdr="0" dt="0"/>
  <p:txStyles>
    <p:titleStyle>
      <a:lvl1pPr algn="l" defTabSz="371461" rtl="0" eaLnBrk="1" fontAlgn="base" hangingPunct="1">
        <a:lnSpc>
          <a:spcPts val="2031"/>
        </a:lnSpc>
        <a:spcBef>
          <a:spcPct val="0"/>
        </a:spcBef>
        <a:spcAft>
          <a:spcPct val="0"/>
        </a:spcAft>
        <a:defRPr sz="1625" kern="1200">
          <a:solidFill>
            <a:schemeClr val="accent5"/>
          </a:solidFill>
          <a:latin typeface="Arial"/>
          <a:ea typeface="ＭＳ Ｐゴシック" charset="0"/>
          <a:cs typeface="ＭＳ Ｐゴシック" charset="0"/>
        </a:defRPr>
      </a:lvl1pPr>
      <a:lvl2pPr algn="l" defTabSz="371461" rtl="0" eaLnBrk="1" fontAlgn="base" hangingPunct="1">
        <a:lnSpc>
          <a:spcPts val="2194"/>
        </a:lnSpc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371461" rtl="0" eaLnBrk="1" fontAlgn="base" hangingPunct="1">
        <a:lnSpc>
          <a:spcPts val="2194"/>
        </a:lnSpc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371461" rtl="0" eaLnBrk="1" fontAlgn="base" hangingPunct="1">
        <a:lnSpc>
          <a:spcPts val="2194"/>
        </a:lnSpc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371461" rtl="0" eaLnBrk="1" fontAlgn="base" hangingPunct="1">
        <a:lnSpc>
          <a:spcPts val="2194"/>
        </a:lnSpc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371461" algn="l" defTabSz="371461" rtl="0" eaLnBrk="1" fontAlgn="base" hangingPunct="1">
        <a:lnSpc>
          <a:spcPts val="2194"/>
        </a:lnSpc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742923" algn="l" defTabSz="371461" rtl="0" eaLnBrk="1" fontAlgn="base" hangingPunct="1">
        <a:lnSpc>
          <a:spcPts val="2194"/>
        </a:lnSpc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114384" algn="l" defTabSz="371461" rtl="0" eaLnBrk="1" fontAlgn="base" hangingPunct="1">
        <a:lnSpc>
          <a:spcPts val="2194"/>
        </a:lnSpc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485846" algn="l" defTabSz="371461" rtl="0" eaLnBrk="1" fontAlgn="base" hangingPunct="1">
        <a:lnSpc>
          <a:spcPts val="2194"/>
        </a:lnSpc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145747" indent="-145747" algn="l" defTabSz="371461" rtl="0" eaLnBrk="1" fontAlgn="base" hangingPunct="1">
        <a:spcBef>
          <a:spcPct val="0"/>
        </a:spcBef>
        <a:spcAft>
          <a:spcPts val="487"/>
        </a:spcAft>
        <a:buClr>
          <a:schemeClr val="accent2"/>
        </a:buClr>
        <a:buSzPct val="125000"/>
        <a:buFont typeface="Arial"/>
        <a:buChar char="•"/>
        <a:tabLst>
          <a:tab pos="145747" algn="l"/>
        </a:tabLst>
        <a:defRPr kern="1200">
          <a:solidFill>
            <a:schemeClr val="accent5"/>
          </a:solidFill>
          <a:latin typeface="+mn-lt"/>
          <a:ea typeface="ＭＳ Ｐゴシック" charset="0"/>
          <a:cs typeface="ＭＳ Ｐゴシック" charset="0"/>
        </a:defRPr>
      </a:lvl1pPr>
      <a:lvl2pPr marL="291493" indent="-147036" algn="l" defTabSz="371461" rtl="0" eaLnBrk="1" fontAlgn="base" hangingPunct="1">
        <a:spcBef>
          <a:spcPct val="20000"/>
        </a:spcBef>
        <a:spcAft>
          <a:spcPts val="487"/>
        </a:spcAft>
        <a:buClr>
          <a:schemeClr val="accent2"/>
        </a:buClr>
        <a:buFont typeface="Lucida Grande"/>
        <a:buChar char="–"/>
        <a:defRPr kern="1200">
          <a:solidFill>
            <a:schemeClr val="accent5"/>
          </a:solidFill>
          <a:latin typeface="+mn-lt"/>
          <a:ea typeface="ＭＳ Ｐゴシック" charset="0"/>
          <a:cs typeface="+mn-cs"/>
        </a:defRPr>
      </a:lvl2pPr>
      <a:lvl3pPr marL="435951" indent="-144457" algn="l" defTabSz="371461" rtl="0" eaLnBrk="1" fontAlgn="base" hangingPunct="1">
        <a:spcBef>
          <a:spcPct val="20000"/>
        </a:spcBef>
        <a:spcAft>
          <a:spcPts val="975"/>
        </a:spcAft>
        <a:buClr>
          <a:schemeClr val="accent2"/>
        </a:buClr>
        <a:buFont typeface="Lucida Grande"/>
        <a:buChar char="–"/>
        <a:defRPr sz="1300" kern="1200">
          <a:solidFill>
            <a:schemeClr val="accent5"/>
          </a:solidFill>
          <a:latin typeface="+mn-lt"/>
          <a:ea typeface="ＭＳ Ｐゴシック" charset="0"/>
          <a:cs typeface="+mn-cs"/>
        </a:defRPr>
      </a:lvl3pPr>
      <a:lvl4pPr marL="1300115" indent="-185731" algn="l" defTabSz="371461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25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671576" indent="-185731" algn="l" defTabSz="37146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25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043038" indent="-185731" algn="l" defTabSz="371461" rtl="0" eaLnBrk="1" latinLnBrk="0" hangingPunct="1">
        <a:spcBef>
          <a:spcPct val="20000"/>
        </a:spcBef>
        <a:buFont typeface="Arial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14499" indent="-185731" algn="l" defTabSz="371461" rtl="0" eaLnBrk="1" latinLnBrk="0" hangingPunct="1">
        <a:spcBef>
          <a:spcPct val="20000"/>
        </a:spcBef>
        <a:buFont typeface="Arial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785961" indent="-185731" algn="l" defTabSz="371461" rtl="0" eaLnBrk="1" latinLnBrk="0" hangingPunct="1">
        <a:spcBef>
          <a:spcPct val="20000"/>
        </a:spcBef>
        <a:buFont typeface="Arial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157422" indent="-185731" algn="l" defTabSz="371461" rtl="0" eaLnBrk="1" latinLnBrk="0" hangingPunct="1">
        <a:spcBef>
          <a:spcPct val="20000"/>
        </a:spcBef>
        <a:buFont typeface="Arial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71461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61" algn="l" defTabSz="371461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923" algn="l" defTabSz="371461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384" algn="l" defTabSz="371461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846" algn="l" defTabSz="371461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307" algn="l" defTabSz="371461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8" algn="l" defTabSz="371461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230" algn="l" defTabSz="371461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692" algn="l" defTabSz="371461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164988"/>
              </p:ext>
            </p:extLst>
          </p:nvPr>
        </p:nvGraphicFramePr>
        <p:xfrm>
          <a:off x="505620" y="1216038"/>
          <a:ext cx="8894762" cy="5237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0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7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571">
                <a:tc>
                  <a:txBody>
                    <a:bodyPr/>
                    <a:lstStyle/>
                    <a:p>
                      <a:pPr algn="ctr"/>
                      <a:endParaRPr lang="de-DE" sz="1100" b="0" dirty="0">
                        <a:solidFill>
                          <a:schemeClr val="tx1">
                            <a:lumMod val="10000"/>
                          </a:schemeClr>
                        </a:solidFill>
                        <a:latin typeface="Noticia Text" charset="0"/>
                        <a:ea typeface="Noticia Text" charset="0"/>
                        <a:cs typeface="Noticia Text" charset="0"/>
                      </a:endParaRPr>
                    </a:p>
                  </a:txBody>
                  <a:tcPr marL="74295" marR="74295" marT="37148" marB="3714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b="0" dirty="0">
                        <a:solidFill>
                          <a:schemeClr val="tx1">
                            <a:lumMod val="10000"/>
                          </a:schemeClr>
                        </a:solidFill>
                        <a:latin typeface="Noticia Text" charset="0"/>
                        <a:ea typeface="Noticia Text" charset="0"/>
                        <a:cs typeface="Noticia Text" charset="0"/>
                      </a:endParaRPr>
                    </a:p>
                  </a:txBody>
                  <a:tcPr marL="74295" marR="74295" marT="37148" marB="3714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b="0" dirty="0">
                        <a:solidFill>
                          <a:schemeClr val="tx1">
                            <a:lumMod val="10000"/>
                          </a:schemeClr>
                        </a:solidFill>
                        <a:latin typeface="Noticia Text" charset="0"/>
                        <a:ea typeface="Noticia Text" charset="0"/>
                        <a:cs typeface="Noticia Text" charset="0"/>
                      </a:endParaRPr>
                    </a:p>
                  </a:txBody>
                  <a:tcPr marL="74295" marR="74295" marT="37148" marB="37148" anchor="ctr">
                    <a:solidFill>
                      <a:srgbClr val="49A1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6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Open Sans Light" charset="0"/>
                          <a:cs typeface="Open Sans Light" charset="0"/>
                        </a:rPr>
                        <a:t>1</a:t>
                      </a:r>
                    </a:p>
                  </a:txBody>
                  <a:tcPr marL="47992" marR="479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Open Sans Light" charset="0"/>
                          <a:cs typeface="Open Sans Light" charset="0"/>
                        </a:rPr>
                        <a:t>„Ich weiß nicht, wie das geht, davon habe ich keine Ahnung.“</a:t>
                      </a:r>
                    </a:p>
                  </a:txBody>
                  <a:tcPr marL="47992" marR="479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0" i="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Open Sans Light" charset="0"/>
                          <a:ea typeface="Open Sans Light" charset="0"/>
                          <a:cs typeface="Open Sans Light" charset="0"/>
                        </a:rPr>
                        <a:t> </a:t>
                      </a:r>
                    </a:p>
                  </a:txBody>
                  <a:tcPr marL="55721" marR="5572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01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Open Sans Light" charset="0"/>
                          <a:cs typeface="Open Sans Light" charset="0"/>
                        </a:rPr>
                        <a:t>2</a:t>
                      </a:r>
                    </a:p>
                  </a:txBody>
                  <a:tcPr marL="47992" marR="4799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Open Sans Light" charset="0"/>
                          <a:cs typeface="Open Sans Light" charset="0"/>
                        </a:rPr>
                        <a:t>„Ich schicke Ihnen das dann zu und sie müssen es nur ausfüllen.“</a:t>
                      </a:r>
                    </a:p>
                  </a:txBody>
                  <a:tcPr marL="47992" marR="4799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0" i="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Open Sans Light" charset="0"/>
                          <a:ea typeface="Open Sans Light" charset="0"/>
                          <a:cs typeface="Open Sans Light" charset="0"/>
                        </a:rPr>
                        <a:t> </a:t>
                      </a:r>
                    </a:p>
                  </a:txBody>
                  <a:tcPr marL="55721" marR="557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6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Open Sans Light" charset="0"/>
                          <a:cs typeface="Open Sans Light" charset="0"/>
                        </a:rPr>
                        <a:t>3</a:t>
                      </a:r>
                    </a:p>
                  </a:txBody>
                  <a:tcPr marL="47992" marR="479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Open Sans Light" charset="0"/>
                          <a:cs typeface="Open Sans Light" charset="0"/>
                        </a:rPr>
                        <a:t>„Da haben Sie mich falsch verstanden.“</a:t>
                      </a:r>
                    </a:p>
                  </a:txBody>
                  <a:tcPr marL="47992" marR="479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0" i="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Open Sans Light" charset="0"/>
                          <a:ea typeface="Open Sans Light" charset="0"/>
                          <a:cs typeface="Open Sans Light" charset="0"/>
                        </a:rPr>
                        <a:t> </a:t>
                      </a:r>
                    </a:p>
                  </a:txBody>
                  <a:tcPr marL="55721" marR="5572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Grafik 5" descr="Lachendes Gesicht mit einfarbiger Füllung">
            <a:extLst>
              <a:ext uri="{FF2B5EF4-FFF2-40B4-BE49-F238E27FC236}">
                <a16:creationId xmlns:a16="http://schemas.microsoft.com/office/drawing/2014/main" id="{DAB28D27-32CE-C24D-B68A-AB9914B6C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35668" y="1185264"/>
            <a:ext cx="554705" cy="554705"/>
          </a:xfrm>
          <a:prstGeom prst="rect">
            <a:avLst/>
          </a:prstGeom>
        </p:spPr>
      </p:pic>
      <p:pic>
        <p:nvPicPr>
          <p:cNvPr id="7" name="Grafik 6" descr="Trauriges Gesicht mit einfarbiger Füllung">
            <a:extLst>
              <a:ext uri="{FF2B5EF4-FFF2-40B4-BE49-F238E27FC236}">
                <a16:creationId xmlns:a16="http://schemas.microsoft.com/office/drawing/2014/main" id="{1C7D3BEE-6BEA-6640-86A6-48E332BF0A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15631" y="1185260"/>
            <a:ext cx="551688" cy="551688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DA88D6BB-3259-9B42-913E-6EE88D5CC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388" y="455565"/>
            <a:ext cx="7190448" cy="4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sz="1733" dirty="0"/>
              <a:t>Positiv &amp; Aktiv formulieren!</a:t>
            </a:r>
          </a:p>
        </p:txBody>
      </p:sp>
    </p:spTree>
    <p:extLst>
      <p:ext uri="{BB962C8B-B14F-4D97-AF65-F5344CB8AC3E}">
        <p14:creationId xmlns:p14="http://schemas.microsoft.com/office/powerpoint/2010/main" val="3359587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748713"/>
              </p:ext>
            </p:extLst>
          </p:nvPr>
        </p:nvGraphicFramePr>
        <p:xfrm>
          <a:off x="505620" y="1216038"/>
          <a:ext cx="8894762" cy="5237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0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7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571">
                <a:tc>
                  <a:txBody>
                    <a:bodyPr/>
                    <a:lstStyle/>
                    <a:p>
                      <a:pPr algn="ctr"/>
                      <a:endParaRPr lang="de-DE" sz="1100" b="0" dirty="0">
                        <a:solidFill>
                          <a:schemeClr val="tx1">
                            <a:lumMod val="10000"/>
                          </a:schemeClr>
                        </a:solidFill>
                        <a:latin typeface="Noticia Text" charset="0"/>
                        <a:ea typeface="Noticia Text" charset="0"/>
                        <a:cs typeface="Noticia Text" charset="0"/>
                      </a:endParaRPr>
                    </a:p>
                  </a:txBody>
                  <a:tcPr marL="74295" marR="74295" marT="37148" marB="3714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b="0" dirty="0">
                        <a:solidFill>
                          <a:schemeClr val="tx1">
                            <a:lumMod val="10000"/>
                          </a:schemeClr>
                        </a:solidFill>
                        <a:latin typeface="Noticia Text" charset="0"/>
                        <a:ea typeface="Noticia Text" charset="0"/>
                        <a:cs typeface="Noticia Text" charset="0"/>
                      </a:endParaRPr>
                    </a:p>
                  </a:txBody>
                  <a:tcPr marL="74295" marR="74295" marT="37148" marB="3714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b="0" dirty="0">
                        <a:solidFill>
                          <a:schemeClr val="tx1">
                            <a:lumMod val="10000"/>
                          </a:schemeClr>
                        </a:solidFill>
                        <a:latin typeface="Noticia Text" charset="0"/>
                        <a:ea typeface="Noticia Text" charset="0"/>
                        <a:cs typeface="Noticia Text" charset="0"/>
                      </a:endParaRPr>
                    </a:p>
                  </a:txBody>
                  <a:tcPr marL="74295" marR="74295" marT="37148" marB="37148" anchor="ctr">
                    <a:solidFill>
                      <a:srgbClr val="49A1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6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Open Sans Light" charset="0"/>
                          <a:cs typeface="Open Sans Light" charset="0"/>
                        </a:rPr>
                        <a:t>4</a:t>
                      </a:r>
                    </a:p>
                  </a:txBody>
                  <a:tcPr marL="47992" marR="479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Open Sans Light" charset="0"/>
                          <a:cs typeface="Open Sans Light" charset="0"/>
                        </a:rPr>
                        <a:t>“...oh warten Sie mal, ich muss kurz überlegen, äh, tja also, ich will ihnen ja nichts falsches sagen...“</a:t>
                      </a:r>
                    </a:p>
                  </a:txBody>
                  <a:tcPr marL="47992" marR="479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0" i="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Open Sans Light" charset="0"/>
                          <a:ea typeface="Open Sans Light" charset="0"/>
                          <a:cs typeface="Open Sans Light" charset="0"/>
                        </a:rPr>
                        <a:t> </a:t>
                      </a:r>
                    </a:p>
                  </a:txBody>
                  <a:tcPr marL="55721" marR="5572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01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Open Sans Light" charset="0"/>
                          <a:cs typeface="Open Sans Light" charset="0"/>
                        </a:rPr>
                        <a:t>5</a:t>
                      </a:r>
                    </a:p>
                  </a:txBody>
                  <a:tcPr marL="47992" marR="4799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Open Sans Light" charset="0"/>
                          <a:cs typeface="Open Sans Light" charset="0"/>
                        </a:rPr>
                        <a:t>„Wie ich Ihnen bereits erklärt habe...“</a:t>
                      </a:r>
                    </a:p>
                  </a:txBody>
                  <a:tcPr marL="47992" marR="4799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0" i="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Open Sans Light" charset="0"/>
                          <a:ea typeface="Open Sans Light" charset="0"/>
                          <a:cs typeface="Open Sans Light" charset="0"/>
                        </a:rPr>
                        <a:t> </a:t>
                      </a:r>
                    </a:p>
                  </a:txBody>
                  <a:tcPr marL="55721" marR="557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6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Open Sans Light" charset="0"/>
                          <a:cs typeface="Open Sans Light" charset="0"/>
                        </a:rPr>
                        <a:t>6</a:t>
                      </a:r>
                    </a:p>
                  </a:txBody>
                  <a:tcPr marL="47992" marR="479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Open Sans Light" charset="0"/>
                          <a:cs typeface="Open Sans Light" charset="0"/>
                        </a:rPr>
                        <a:t>„Ihre Vorbehalte kann ich jetzt aber nicht verstehen.“</a:t>
                      </a:r>
                    </a:p>
                  </a:txBody>
                  <a:tcPr marL="47992" marR="479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0" i="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Open Sans Light" charset="0"/>
                          <a:ea typeface="Open Sans Light" charset="0"/>
                          <a:cs typeface="Open Sans Light" charset="0"/>
                        </a:rPr>
                        <a:t> </a:t>
                      </a:r>
                    </a:p>
                  </a:txBody>
                  <a:tcPr marL="55721" marR="5572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Grafik 5" descr="Lachendes Gesicht mit einfarbiger Füllung">
            <a:extLst>
              <a:ext uri="{FF2B5EF4-FFF2-40B4-BE49-F238E27FC236}">
                <a16:creationId xmlns:a16="http://schemas.microsoft.com/office/drawing/2014/main" id="{DAB28D27-32CE-C24D-B68A-AB9914B6C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35668" y="1185264"/>
            <a:ext cx="554705" cy="554705"/>
          </a:xfrm>
          <a:prstGeom prst="rect">
            <a:avLst/>
          </a:prstGeom>
        </p:spPr>
      </p:pic>
      <p:pic>
        <p:nvPicPr>
          <p:cNvPr id="7" name="Grafik 6" descr="Trauriges Gesicht mit einfarbiger Füllung">
            <a:extLst>
              <a:ext uri="{FF2B5EF4-FFF2-40B4-BE49-F238E27FC236}">
                <a16:creationId xmlns:a16="http://schemas.microsoft.com/office/drawing/2014/main" id="{1C7D3BEE-6BEA-6640-86A6-48E332BF0A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15631" y="1185260"/>
            <a:ext cx="551688" cy="551688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DA88D6BB-3259-9B42-913E-6EE88D5CC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388" y="455565"/>
            <a:ext cx="7190448" cy="4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sz="1733" dirty="0"/>
              <a:t>Positiv &amp; Aktiv formulieren!</a:t>
            </a:r>
          </a:p>
        </p:txBody>
      </p:sp>
    </p:spTree>
    <p:extLst>
      <p:ext uri="{BB962C8B-B14F-4D97-AF65-F5344CB8AC3E}">
        <p14:creationId xmlns:p14="http://schemas.microsoft.com/office/powerpoint/2010/main" val="1573904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376462"/>
              </p:ext>
            </p:extLst>
          </p:nvPr>
        </p:nvGraphicFramePr>
        <p:xfrm>
          <a:off x="505620" y="1216038"/>
          <a:ext cx="8894762" cy="5237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0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7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571">
                <a:tc>
                  <a:txBody>
                    <a:bodyPr/>
                    <a:lstStyle/>
                    <a:p>
                      <a:pPr algn="ctr"/>
                      <a:endParaRPr lang="de-DE" sz="1100" b="0" dirty="0">
                        <a:solidFill>
                          <a:schemeClr val="tx1">
                            <a:lumMod val="10000"/>
                          </a:schemeClr>
                        </a:solidFill>
                        <a:latin typeface="Noticia Text" charset="0"/>
                        <a:ea typeface="Noticia Text" charset="0"/>
                        <a:cs typeface="Noticia Text" charset="0"/>
                      </a:endParaRPr>
                    </a:p>
                  </a:txBody>
                  <a:tcPr marL="74295" marR="74295" marT="37148" marB="3714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b="0" dirty="0">
                        <a:solidFill>
                          <a:schemeClr val="tx1">
                            <a:lumMod val="10000"/>
                          </a:schemeClr>
                        </a:solidFill>
                        <a:latin typeface="Noticia Text" charset="0"/>
                        <a:ea typeface="Noticia Text" charset="0"/>
                        <a:cs typeface="Noticia Text" charset="0"/>
                      </a:endParaRPr>
                    </a:p>
                  </a:txBody>
                  <a:tcPr marL="74295" marR="74295" marT="37148" marB="3714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b="0" dirty="0">
                        <a:solidFill>
                          <a:schemeClr val="tx1">
                            <a:lumMod val="10000"/>
                          </a:schemeClr>
                        </a:solidFill>
                        <a:latin typeface="Noticia Text" charset="0"/>
                        <a:ea typeface="Noticia Text" charset="0"/>
                        <a:cs typeface="Noticia Text" charset="0"/>
                      </a:endParaRPr>
                    </a:p>
                  </a:txBody>
                  <a:tcPr marL="74295" marR="74295" marT="37148" marB="37148" anchor="ctr">
                    <a:solidFill>
                      <a:srgbClr val="49A1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6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Open Sans Light" charset="0"/>
                          <a:cs typeface="Open Sans Light" charset="0"/>
                        </a:rPr>
                        <a:t>7</a:t>
                      </a:r>
                    </a:p>
                  </a:txBody>
                  <a:tcPr marL="47992" marR="479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i="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Open Sans Light" charset="0"/>
                          <a:cs typeface="Open Sans Light" charset="0"/>
                        </a:rPr>
                        <a:t>„Dürfte ich Sie ganz kurz fragen, ob Sie ….?“</a:t>
                      </a:r>
                    </a:p>
                  </a:txBody>
                  <a:tcPr marL="47992" marR="479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0" i="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Open Sans Light" charset="0"/>
                          <a:ea typeface="Open Sans Light" charset="0"/>
                          <a:cs typeface="Open Sans Light" charset="0"/>
                        </a:rPr>
                        <a:t> </a:t>
                      </a:r>
                    </a:p>
                  </a:txBody>
                  <a:tcPr marL="55721" marR="5572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01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Open Sans Light" charset="0"/>
                          <a:cs typeface="Open Sans Light" charset="0"/>
                        </a:rPr>
                        <a:t>8</a:t>
                      </a:r>
                    </a:p>
                  </a:txBody>
                  <a:tcPr marL="47992" marR="4799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Open Sans Light" charset="0"/>
                          <a:cs typeface="Open Sans Light" charset="0"/>
                        </a:rPr>
                        <a:t>„Also, das Einzige, was wir machen können…“</a:t>
                      </a:r>
                    </a:p>
                  </a:txBody>
                  <a:tcPr marL="47992" marR="4799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0" i="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Open Sans Light" charset="0"/>
                          <a:ea typeface="Open Sans Light" charset="0"/>
                          <a:cs typeface="Open Sans Light" charset="0"/>
                        </a:rPr>
                        <a:t> </a:t>
                      </a:r>
                    </a:p>
                  </a:txBody>
                  <a:tcPr marL="55721" marR="557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6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Open Sans Light" charset="0"/>
                          <a:cs typeface="Open Sans Light" charset="0"/>
                        </a:rPr>
                        <a:t>9</a:t>
                      </a:r>
                    </a:p>
                  </a:txBody>
                  <a:tcPr marL="47992" marR="479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Open Sans Light" charset="0"/>
                          <a:cs typeface="Open Sans Light" charset="0"/>
                        </a:rPr>
                        <a:t>"Hätten Sie das doch gleich gesagt." </a:t>
                      </a:r>
                    </a:p>
                  </a:txBody>
                  <a:tcPr marL="47992" marR="479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0" i="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Open Sans Light" charset="0"/>
                          <a:ea typeface="Open Sans Light" charset="0"/>
                          <a:cs typeface="Open Sans Light" charset="0"/>
                        </a:rPr>
                        <a:t> </a:t>
                      </a:r>
                    </a:p>
                  </a:txBody>
                  <a:tcPr marL="55721" marR="5572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Grafik 5" descr="Lachendes Gesicht mit einfarbiger Füllung">
            <a:extLst>
              <a:ext uri="{FF2B5EF4-FFF2-40B4-BE49-F238E27FC236}">
                <a16:creationId xmlns:a16="http://schemas.microsoft.com/office/drawing/2014/main" id="{DAB28D27-32CE-C24D-B68A-AB9914B6C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35668" y="1185264"/>
            <a:ext cx="554705" cy="554705"/>
          </a:xfrm>
          <a:prstGeom prst="rect">
            <a:avLst/>
          </a:prstGeom>
        </p:spPr>
      </p:pic>
      <p:pic>
        <p:nvPicPr>
          <p:cNvPr id="7" name="Grafik 6" descr="Trauriges Gesicht mit einfarbiger Füllung">
            <a:extLst>
              <a:ext uri="{FF2B5EF4-FFF2-40B4-BE49-F238E27FC236}">
                <a16:creationId xmlns:a16="http://schemas.microsoft.com/office/drawing/2014/main" id="{1C7D3BEE-6BEA-6640-86A6-48E332BF0A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15631" y="1185260"/>
            <a:ext cx="551688" cy="551688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DA88D6BB-3259-9B42-913E-6EE88D5CC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388" y="455565"/>
            <a:ext cx="7190448" cy="4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sz="1733" dirty="0"/>
              <a:t>Positiv &amp; Aktiv formulieren!</a:t>
            </a:r>
          </a:p>
        </p:txBody>
      </p:sp>
    </p:spTree>
    <p:extLst>
      <p:ext uri="{BB962C8B-B14F-4D97-AF65-F5344CB8AC3E}">
        <p14:creationId xmlns:p14="http://schemas.microsoft.com/office/powerpoint/2010/main" val="3377145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429185"/>
              </p:ext>
            </p:extLst>
          </p:nvPr>
        </p:nvGraphicFramePr>
        <p:xfrm>
          <a:off x="505620" y="1216038"/>
          <a:ext cx="8894762" cy="5237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0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7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571">
                <a:tc>
                  <a:txBody>
                    <a:bodyPr/>
                    <a:lstStyle/>
                    <a:p>
                      <a:pPr algn="ctr"/>
                      <a:endParaRPr lang="de-DE" sz="1100" b="0" dirty="0">
                        <a:solidFill>
                          <a:schemeClr val="tx1">
                            <a:lumMod val="10000"/>
                          </a:schemeClr>
                        </a:solidFill>
                        <a:latin typeface="Noticia Text" charset="0"/>
                        <a:ea typeface="Noticia Text" charset="0"/>
                        <a:cs typeface="Noticia Text" charset="0"/>
                      </a:endParaRPr>
                    </a:p>
                  </a:txBody>
                  <a:tcPr marL="74295" marR="74295" marT="37148" marB="3714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b="0" dirty="0">
                        <a:solidFill>
                          <a:schemeClr val="tx1">
                            <a:lumMod val="10000"/>
                          </a:schemeClr>
                        </a:solidFill>
                        <a:latin typeface="Noticia Text" charset="0"/>
                        <a:ea typeface="Noticia Text" charset="0"/>
                        <a:cs typeface="Noticia Text" charset="0"/>
                      </a:endParaRPr>
                    </a:p>
                  </a:txBody>
                  <a:tcPr marL="74295" marR="74295" marT="37148" marB="3714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b="0" dirty="0">
                        <a:solidFill>
                          <a:schemeClr val="tx1">
                            <a:lumMod val="10000"/>
                          </a:schemeClr>
                        </a:solidFill>
                        <a:latin typeface="Noticia Text" charset="0"/>
                        <a:ea typeface="Noticia Text" charset="0"/>
                        <a:cs typeface="Noticia Text" charset="0"/>
                      </a:endParaRPr>
                    </a:p>
                  </a:txBody>
                  <a:tcPr marL="74295" marR="74295" marT="37148" marB="37148" anchor="ctr">
                    <a:solidFill>
                      <a:srgbClr val="49A1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6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Open Sans Light" charset="0"/>
                          <a:cs typeface="Open Sans Light" charset="0"/>
                        </a:rPr>
                        <a:t>10</a:t>
                      </a:r>
                    </a:p>
                  </a:txBody>
                  <a:tcPr marL="47992" marR="479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b="0" i="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Open Sans Light" charset="0"/>
                          <a:cs typeface="Open Sans Light" charset="0"/>
                        </a:rPr>
                        <a:t>„Das könnten wir auch machen, das ist kein Problem.“</a:t>
                      </a:r>
                    </a:p>
                  </a:txBody>
                  <a:tcPr marL="55721" marR="5572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0" i="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Open Sans Light" charset="0"/>
                          <a:ea typeface="Open Sans Light" charset="0"/>
                          <a:cs typeface="Open Sans Light" charset="0"/>
                        </a:rPr>
                        <a:t> </a:t>
                      </a:r>
                    </a:p>
                  </a:txBody>
                  <a:tcPr marL="55721" marR="5572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01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Open Sans Light" charset="0"/>
                          <a:cs typeface="Open Sans Light" charset="0"/>
                        </a:rPr>
                        <a:t>11</a:t>
                      </a:r>
                    </a:p>
                  </a:txBody>
                  <a:tcPr marL="47992" marR="4799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b="0" i="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Open Sans Light" charset="0"/>
                          <a:cs typeface="Open Sans Light" charset="0"/>
                        </a:rPr>
                        <a:t>„Warum bieten Sie das für  Ihre Kunden nicht an?</a:t>
                      </a:r>
                    </a:p>
                  </a:txBody>
                  <a:tcPr marL="55721" marR="557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0" i="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Open Sans Light" charset="0"/>
                          <a:ea typeface="Open Sans Light" charset="0"/>
                          <a:cs typeface="Open Sans Light" charset="0"/>
                        </a:rPr>
                        <a:t> </a:t>
                      </a:r>
                    </a:p>
                  </a:txBody>
                  <a:tcPr marL="55721" marR="557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6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Open Sans Light" charset="0"/>
                          <a:cs typeface="Open Sans Light" charset="0"/>
                        </a:rPr>
                        <a:t>12</a:t>
                      </a:r>
                    </a:p>
                  </a:txBody>
                  <a:tcPr marL="47992" marR="479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b="0" i="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Open Sans Light" charset="0"/>
                          <a:cs typeface="Open Sans Light" charset="0"/>
                        </a:rPr>
                        <a:t>„Dürfte ich Ihnen vielleicht ein anderes Angebot machen?“</a:t>
                      </a:r>
                    </a:p>
                  </a:txBody>
                  <a:tcPr marL="55721" marR="5572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0" i="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Open Sans Light" charset="0"/>
                          <a:ea typeface="Open Sans Light" charset="0"/>
                          <a:cs typeface="Open Sans Light" charset="0"/>
                        </a:rPr>
                        <a:t> </a:t>
                      </a:r>
                    </a:p>
                  </a:txBody>
                  <a:tcPr marL="55721" marR="5572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Grafik 5" descr="Lachendes Gesicht mit einfarbiger Füllung">
            <a:extLst>
              <a:ext uri="{FF2B5EF4-FFF2-40B4-BE49-F238E27FC236}">
                <a16:creationId xmlns:a16="http://schemas.microsoft.com/office/drawing/2014/main" id="{DAB28D27-32CE-C24D-B68A-AB9914B6C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35668" y="1185264"/>
            <a:ext cx="554705" cy="554705"/>
          </a:xfrm>
          <a:prstGeom prst="rect">
            <a:avLst/>
          </a:prstGeom>
        </p:spPr>
      </p:pic>
      <p:pic>
        <p:nvPicPr>
          <p:cNvPr id="7" name="Grafik 6" descr="Trauriges Gesicht mit einfarbiger Füllung">
            <a:extLst>
              <a:ext uri="{FF2B5EF4-FFF2-40B4-BE49-F238E27FC236}">
                <a16:creationId xmlns:a16="http://schemas.microsoft.com/office/drawing/2014/main" id="{1C7D3BEE-6BEA-6640-86A6-48E332BF0A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15631" y="1185260"/>
            <a:ext cx="551688" cy="551688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DA88D6BB-3259-9B42-913E-6EE88D5CC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388" y="455565"/>
            <a:ext cx="7190448" cy="4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sz="1733" dirty="0"/>
              <a:t>Positiv &amp; Aktiv formulieren!</a:t>
            </a:r>
          </a:p>
        </p:txBody>
      </p:sp>
    </p:spTree>
    <p:extLst>
      <p:ext uri="{BB962C8B-B14F-4D97-AF65-F5344CB8AC3E}">
        <p14:creationId xmlns:p14="http://schemas.microsoft.com/office/powerpoint/2010/main" val="1262580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516013"/>
              </p:ext>
            </p:extLst>
          </p:nvPr>
        </p:nvGraphicFramePr>
        <p:xfrm>
          <a:off x="505620" y="1216038"/>
          <a:ext cx="8894762" cy="5237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0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7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571">
                <a:tc>
                  <a:txBody>
                    <a:bodyPr/>
                    <a:lstStyle/>
                    <a:p>
                      <a:pPr algn="ctr"/>
                      <a:endParaRPr lang="de-DE" sz="1100" b="0" dirty="0">
                        <a:solidFill>
                          <a:schemeClr val="tx1">
                            <a:lumMod val="10000"/>
                          </a:schemeClr>
                        </a:solidFill>
                        <a:latin typeface="Noticia Text" charset="0"/>
                        <a:ea typeface="Noticia Text" charset="0"/>
                        <a:cs typeface="Noticia Text" charset="0"/>
                      </a:endParaRPr>
                    </a:p>
                  </a:txBody>
                  <a:tcPr marL="74295" marR="74295" marT="37148" marB="3714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b="0" dirty="0">
                        <a:solidFill>
                          <a:schemeClr val="tx1">
                            <a:lumMod val="10000"/>
                          </a:schemeClr>
                        </a:solidFill>
                        <a:latin typeface="Noticia Text" charset="0"/>
                        <a:ea typeface="Noticia Text" charset="0"/>
                        <a:cs typeface="Noticia Text" charset="0"/>
                      </a:endParaRPr>
                    </a:p>
                  </a:txBody>
                  <a:tcPr marL="74295" marR="74295" marT="37148" marB="3714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b="0" dirty="0">
                        <a:solidFill>
                          <a:schemeClr val="tx1">
                            <a:lumMod val="10000"/>
                          </a:schemeClr>
                        </a:solidFill>
                        <a:latin typeface="Noticia Text" charset="0"/>
                        <a:ea typeface="Noticia Text" charset="0"/>
                        <a:cs typeface="Noticia Text" charset="0"/>
                      </a:endParaRPr>
                    </a:p>
                  </a:txBody>
                  <a:tcPr marL="74295" marR="74295" marT="37148" marB="37148" anchor="ctr">
                    <a:solidFill>
                      <a:srgbClr val="49A1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6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b="0" i="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Open Sans Light" charset="0"/>
                          <a:cs typeface="Open Sans Light" charset="0"/>
                        </a:rPr>
                        <a:t>13</a:t>
                      </a:r>
                    </a:p>
                  </a:txBody>
                  <a:tcPr marL="47992" marR="479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i="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Open Sans Light" charset="0"/>
                          <a:cs typeface="Open Sans Light" charset="0"/>
                        </a:rPr>
                        <a:t>„Wir schicken Ihnen das Muster.</a:t>
                      </a:r>
                      <a:r>
                        <a:rPr lang="de-DE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Open Sans Light" charset="0"/>
                          <a:cs typeface="Open Sans Light" charset="0"/>
                        </a:rPr>
                        <a:t> Sie müssen das dann nur installieren.“</a:t>
                      </a:r>
                      <a:endParaRPr lang="de-DE" sz="2400" b="0" i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Open Sans Light" charset="0"/>
                        <a:cs typeface="Open Sans Light" charset="0"/>
                      </a:endParaRPr>
                    </a:p>
                  </a:txBody>
                  <a:tcPr marL="55721" marR="5572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0" i="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Open Sans Light" charset="0"/>
                          <a:ea typeface="Open Sans Light" charset="0"/>
                          <a:cs typeface="Open Sans Light" charset="0"/>
                        </a:rPr>
                        <a:t> </a:t>
                      </a:r>
                    </a:p>
                  </a:txBody>
                  <a:tcPr marL="55721" marR="5572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01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b="0" i="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Open Sans Light" charset="0"/>
                          <a:cs typeface="Open Sans Light" charset="0"/>
                        </a:rPr>
                        <a:t>14</a:t>
                      </a:r>
                    </a:p>
                  </a:txBody>
                  <a:tcPr marL="47992" marR="4799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b="0" i="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Open Sans Light" charset="0"/>
                          <a:cs typeface="Open Sans Light" charset="0"/>
                        </a:rPr>
                        <a:t>„Ich will Sie auch nicht lange stören...“</a:t>
                      </a:r>
                    </a:p>
                  </a:txBody>
                  <a:tcPr marL="55721" marR="557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0" i="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Open Sans Light" charset="0"/>
                          <a:ea typeface="Open Sans Light" charset="0"/>
                          <a:cs typeface="Open Sans Light" charset="0"/>
                        </a:rPr>
                        <a:t> </a:t>
                      </a:r>
                    </a:p>
                  </a:txBody>
                  <a:tcPr marL="55721" marR="557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6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b="0" i="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Open Sans Light" charset="0"/>
                          <a:cs typeface="Open Sans Light" charset="0"/>
                        </a:rPr>
                        <a:t>15</a:t>
                      </a:r>
                    </a:p>
                  </a:txBody>
                  <a:tcPr marL="47992" marR="479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b="0" i="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Open Sans Light" charset="0"/>
                          <a:cs typeface="Open Sans Light" charset="0"/>
                        </a:rPr>
                        <a:t>„Wäre es vielleicht ein guter Einstieg in diese Thema?“</a:t>
                      </a:r>
                    </a:p>
                  </a:txBody>
                  <a:tcPr marL="55721" marR="5572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0" i="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Open Sans Light" charset="0"/>
                          <a:ea typeface="Open Sans Light" charset="0"/>
                          <a:cs typeface="Open Sans Light" charset="0"/>
                        </a:rPr>
                        <a:t> </a:t>
                      </a:r>
                    </a:p>
                  </a:txBody>
                  <a:tcPr marL="55721" marR="5572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Grafik 5" descr="Lachendes Gesicht mit einfarbiger Füllung">
            <a:extLst>
              <a:ext uri="{FF2B5EF4-FFF2-40B4-BE49-F238E27FC236}">
                <a16:creationId xmlns:a16="http://schemas.microsoft.com/office/drawing/2014/main" id="{DAB28D27-32CE-C24D-B68A-AB9914B6C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35668" y="1185264"/>
            <a:ext cx="554705" cy="554705"/>
          </a:xfrm>
          <a:prstGeom prst="rect">
            <a:avLst/>
          </a:prstGeom>
        </p:spPr>
      </p:pic>
      <p:pic>
        <p:nvPicPr>
          <p:cNvPr id="7" name="Grafik 6" descr="Trauriges Gesicht mit einfarbiger Füllung">
            <a:extLst>
              <a:ext uri="{FF2B5EF4-FFF2-40B4-BE49-F238E27FC236}">
                <a16:creationId xmlns:a16="http://schemas.microsoft.com/office/drawing/2014/main" id="{1C7D3BEE-6BEA-6640-86A6-48E332BF0A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15631" y="1185260"/>
            <a:ext cx="551688" cy="551688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DA88D6BB-3259-9B42-913E-6EE88D5CC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388" y="455565"/>
            <a:ext cx="7190448" cy="4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sz="1733" dirty="0"/>
              <a:t>Positiv &amp; Aktiv formulieren!</a:t>
            </a:r>
          </a:p>
        </p:txBody>
      </p:sp>
    </p:spTree>
    <p:extLst>
      <p:ext uri="{BB962C8B-B14F-4D97-AF65-F5344CB8AC3E}">
        <p14:creationId xmlns:p14="http://schemas.microsoft.com/office/powerpoint/2010/main" val="2449595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456201"/>
              </p:ext>
            </p:extLst>
          </p:nvPr>
        </p:nvGraphicFramePr>
        <p:xfrm>
          <a:off x="505620" y="1216038"/>
          <a:ext cx="8894762" cy="5237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0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7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571">
                <a:tc>
                  <a:txBody>
                    <a:bodyPr/>
                    <a:lstStyle/>
                    <a:p>
                      <a:pPr algn="ctr"/>
                      <a:endParaRPr lang="de-DE" sz="1100" b="0" dirty="0">
                        <a:solidFill>
                          <a:schemeClr val="tx1">
                            <a:lumMod val="10000"/>
                          </a:schemeClr>
                        </a:solidFill>
                        <a:latin typeface="Noticia Text" charset="0"/>
                        <a:ea typeface="Noticia Text" charset="0"/>
                        <a:cs typeface="Noticia Text" charset="0"/>
                      </a:endParaRPr>
                    </a:p>
                  </a:txBody>
                  <a:tcPr marL="74295" marR="74295" marT="37148" marB="3714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b="0" dirty="0">
                        <a:solidFill>
                          <a:schemeClr val="tx1">
                            <a:lumMod val="10000"/>
                          </a:schemeClr>
                        </a:solidFill>
                        <a:latin typeface="Noticia Text" charset="0"/>
                        <a:ea typeface="Noticia Text" charset="0"/>
                        <a:cs typeface="Noticia Text" charset="0"/>
                      </a:endParaRPr>
                    </a:p>
                  </a:txBody>
                  <a:tcPr marL="74295" marR="74295" marT="37148" marB="3714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b="0" dirty="0">
                        <a:solidFill>
                          <a:schemeClr val="tx1">
                            <a:lumMod val="10000"/>
                          </a:schemeClr>
                        </a:solidFill>
                        <a:latin typeface="Noticia Text" charset="0"/>
                        <a:ea typeface="Noticia Text" charset="0"/>
                        <a:cs typeface="Noticia Text" charset="0"/>
                      </a:endParaRPr>
                    </a:p>
                  </a:txBody>
                  <a:tcPr marL="74295" marR="74295" marT="37148" marB="37148" anchor="ctr">
                    <a:solidFill>
                      <a:srgbClr val="49A1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6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b="0" i="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Open Sans Light" charset="0"/>
                          <a:cs typeface="Open Sans Light" charset="0"/>
                        </a:rPr>
                        <a:t>16</a:t>
                      </a:r>
                    </a:p>
                  </a:txBody>
                  <a:tcPr marL="47992" marR="479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b="0" i="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Open Sans Light" charset="0"/>
                          <a:cs typeface="Open Sans Light" charset="0"/>
                        </a:rPr>
                        <a:t>„Würden Sie nicht gerne die Kosten miteinander vergleichen?“</a:t>
                      </a:r>
                    </a:p>
                  </a:txBody>
                  <a:tcPr marL="55721" marR="5572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0" i="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Open Sans Light" charset="0"/>
                          <a:ea typeface="Open Sans Light" charset="0"/>
                          <a:cs typeface="Open Sans Light" charset="0"/>
                        </a:rPr>
                        <a:t> </a:t>
                      </a:r>
                    </a:p>
                  </a:txBody>
                  <a:tcPr marL="55721" marR="5572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01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b="0" i="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Open Sans Light" charset="0"/>
                          <a:cs typeface="Open Sans Light" charset="0"/>
                        </a:rPr>
                        <a:t>17</a:t>
                      </a:r>
                    </a:p>
                  </a:txBody>
                  <a:tcPr marL="47992" marR="4799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b="0" i="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Open Sans Light" charset="0"/>
                          <a:cs typeface="Open Sans Light" charset="0"/>
                        </a:rPr>
                        <a:t>„Wäre es nicht gut, wenn Sie vielleicht etwa sparen könnten?“</a:t>
                      </a:r>
                    </a:p>
                  </a:txBody>
                  <a:tcPr marL="55721" marR="557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0" i="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Open Sans Light" charset="0"/>
                          <a:ea typeface="Open Sans Light" charset="0"/>
                          <a:cs typeface="Open Sans Light" charset="0"/>
                        </a:rPr>
                        <a:t> </a:t>
                      </a:r>
                    </a:p>
                  </a:txBody>
                  <a:tcPr marL="55721" marR="557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6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b="0" i="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Open Sans Light" charset="0"/>
                          <a:cs typeface="Open Sans Light" charset="0"/>
                        </a:rPr>
                        <a:t>18</a:t>
                      </a:r>
                    </a:p>
                  </a:txBody>
                  <a:tcPr marL="47992" marR="4799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b="0" i="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Open Sans Light" charset="0"/>
                          <a:cs typeface="Open Sans Light" charset="0"/>
                        </a:rPr>
                        <a:t>„Ich könnte Ihnen ja vielleicht ein Angebot machen.“</a:t>
                      </a:r>
                    </a:p>
                  </a:txBody>
                  <a:tcPr marL="55721" marR="5572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0" i="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Open Sans Light" charset="0"/>
                          <a:ea typeface="Open Sans Light" charset="0"/>
                          <a:cs typeface="Open Sans Light" charset="0"/>
                        </a:rPr>
                        <a:t> </a:t>
                      </a:r>
                    </a:p>
                  </a:txBody>
                  <a:tcPr marL="55721" marR="5572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Grafik 5" descr="Lachendes Gesicht mit einfarbiger Füllung">
            <a:extLst>
              <a:ext uri="{FF2B5EF4-FFF2-40B4-BE49-F238E27FC236}">
                <a16:creationId xmlns:a16="http://schemas.microsoft.com/office/drawing/2014/main" id="{DAB28D27-32CE-C24D-B68A-AB9914B6C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35668" y="1185264"/>
            <a:ext cx="554705" cy="554705"/>
          </a:xfrm>
          <a:prstGeom prst="rect">
            <a:avLst/>
          </a:prstGeom>
        </p:spPr>
      </p:pic>
      <p:pic>
        <p:nvPicPr>
          <p:cNvPr id="7" name="Grafik 6" descr="Trauriges Gesicht mit einfarbiger Füllung">
            <a:extLst>
              <a:ext uri="{FF2B5EF4-FFF2-40B4-BE49-F238E27FC236}">
                <a16:creationId xmlns:a16="http://schemas.microsoft.com/office/drawing/2014/main" id="{1C7D3BEE-6BEA-6640-86A6-48E332BF0A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15631" y="1185260"/>
            <a:ext cx="551688" cy="551688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DA88D6BB-3259-9B42-913E-6EE88D5CC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388" y="455565"/>
            <a:ext cx="7190448" cy="4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sz="1733" dirty="0"/>
              <a:t>Positiv &amp; Aktiv formulieren!</a:t>
            </a:r>
          </a:p>
        </p:txBody>
      </p:sp>
    </p:spTree>
    <p:extLst>
      <p:ext uri="{BB962C8B-B14F-4D97-AF65-F5344CB8AC3E}">
        <p14:creationId xmlns:p14="http://schemas.microsoft.com/office/powerpoint/2010/main" val="33872986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N_3385_2016_Concardis_powerpoint_Master_V21">
  <a:themeElements>
    <a:clrScheme name="CONCARDIS_2016_RZ_Farben_B">
      <a:dk1>
        <a:srgbClr val="DEDEDE"/>
      </a:dk1>
      <a:lt1>
        <a:srgbClr val="FFFFFF"/>
      </a:lt1>
      <a:dk2>
        <a:srgbClr val="88B5C2"/>
      </a:dk2>
      <a:lt2>
        <a:srgbClr val="B0CDD6"/>
      </a:lt2>
      <a:accent1>
        <a:srgbClr val="DC4405"/>
      </a:accent1>
      <a:accent2>
        <a:srgbClr val="398399"/>
      </a:accent2>
      <a:accent3>
        <a:srgbClr val="619CAD"/>
      </a:accent3>
      <a:accent4>
        <a:srgbClr val="88B5C2"/>
      </a:accent4>
      <a:accent5>
        <a:srgbClr val="75787B"/>
      </a:accent5>
      <a:accent6>
        <a:srgbClr val="AFB0B4"/>
      </a:accent6>
      <a:hlink>
        <a:srgbClr val="DC4405"/>
      </a:hlink>
      <a:folHlink>
        <a:srgbClr val="75787B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84533124DD6E74390DB803061132941" ma:contentTypeVersion="11" ma:contentTypeDescription="Ein neues Dokument erstellen." ma:contentTypeScope="" ma:versionID="c00229ea14a1726ba8eb5b2b80c2ebea">
  <xsd:schema xmlns:xsd="http://www.w3.org/2001/XMLSchema" xmlns:xs="http://www.w3.org/2001/XMLSchema" xmlns:p="http://schemas.microsoft.com/office/2006/metadata/properties" xmlns:ns2="04483865-5045-4abd-8754-155ca548f66c" xmlns:ns3="421a502e-9ae8-4278-a8ab-ca4447938ff5" targetNamespace="http://schemas.microsoft.com/office/2006/metadata/properties" ma:root="true" ma:fieldsID="6478ba8b48be234671772e68fdec57e6" ns2:_="" ns3:_="">
    <xsd:import namespace="04483865-5045-4abd-8754-155ca548f66c"/>
    <xsd:import namespace="421a502e-9ae8-4278-a8ab-ca4447938ff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kumententyp_x0020_2"/>
                <xsd:element ref="ns3:Sprache" minOccurs="0"/>
                <xsd:element ref="ns3:Verwendung" minOccurs="0"/>
                <xsd:element ref="ns3:Verantwortlich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83865-5045-4abd-8754-155ca548f66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a502e-9ae8-4278-a8ab-ca4447938ff5" elementFormDefault="qualified">
    <xsd:import namespace="http://schemas.microsoft.com/office/2006/documentManagement/types"/>
    <xsd:import namespace="http://schemas.microsoft.com/office/infopath/2007/PartnerControls"/>
    <xsd:element name="Dokumententyp_x0020_2" ma:index="11" ma:displayName="Dokumenttyp" ma:format="Dropdown" ma:indexed="true" ma:internalName="Dokumententyp_x0020_2">
      <xsd:simpleType>
        <xsd:restriction base="dms:Choice">
          <xsd:enumeration value="Angebotsvorlage"/>
          <xsd:enumeration value="Briefbogenvorlage"/>
          <xsd:enumeration value="Bildvorlage"/>
          <xsd:enumeration value="Logos"/>
          <xsd:enumeration value="Präsentationsvorlage"/>
          <xsd:enumeration value="Projektvorlage"/>
          <xsd:enumeration value="Office Vorlagen"/>
        </xsd:restriction>
      </xsd:simpleType>
    </xsd:element>
    <xsd:element name="Sprache" ma:index="12" nillable="true" ma:displayName="Sprache" ma:internalName="Sprach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Deutsch"/>
                    <xsd:enumeration value="Englisch"/>
                    <xsd:enumeration value="Französisch"/>
                    <xsd:enumeration value="Italienisch"/>
                    <xsd:enumeration value="Niederländisch"/>
                  </xsd:restriction>
                </xsd:simpleType>
              </xsd:element>
            </xsd:sequence>
          </xsd:extension>
        </xsd:complexContent>
      </xsd:complexType>
    </xsd:element>
    <xsd:element name="Verwendung" ma:index="13" nillable="true" ma:displayName="Verwendung" ma:default="Intern" ma:internalName="Verwendung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ntern"/>
                    <xsd:enumeration value="Extern"/>
                  </xsd:restriction>
                </xsd:simpleType>
              </xsd:element>
            </xsd:sequence>
          </xsd:extension>
        </xsd:complexContent>
      </xsd:complexType>
    </xsd:element>
    <xsd:element name="Verantwortlicher" ma:index="14" ma:displayName="Verantwortlicher" ma:list="UserInfo" ma:SharePointGroup="0" ma:internalName="Verantwortlicher" ma:readOnly="false" ma:showField="NameWithPictureAndDetails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421a502e-9ae8-4278-a8ab-ca4447938ff5">
      <Value>Deutsch</Value>
    </Sprache>
    <Dokumententyp_x0020_2 xmlns="421a502e-9ae8-4278-a8ab-ca4447938ff5">Office Vorlagen</Dokumententyp_x0020_2>
    <Verantwortlicher xmlns="421a502e-9ae8-4278-a8ab-ca4447938ff5">
      <UserInfo>
        <DisplayName>Vettath, Yugien</DisplayName>
        <AccountId>58</AccountId>
        <AccountType/>
      </UserInfo>
    </Verantwortlicher>
    <Verwendung xmlns="421a502e-9ae8-4278-a8ab-ca4447938ff5">
      <Value>Intern</Value>
      <Value>Extern</Value>
    </Verwendung>
    <_dlc_DocId xmlns="04483865-5045-4abd-8754-155ca548f66c">CCDMS-1945128297-36</_dlc_DocId>
    <_dlc_DocIdUrl xmlns="04483865-5045-4abd-8754-155ca548f66c">
      <Url>http://cconnect.ccino/dms/_layouts/15/DocIdRedir.aspx?ID=CCDMS-1945128297-36</Url>
      <Description>CCDMS-1945128297-36</Description>
    </_dlc_DocIdUrl>
  </documentManagement>
</p:properties>
</file>

<file path=customXml/itemProps1.xml><?xml version="1.0" encoding="utf-8"?>
<ds:datastoreItem xmlns:ds="http://schemas.openxmlformats.org/officeDocument/2006/customXml" ds:itemID="{287931D8-AE49-43AE-A030-5C7E7959FF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7D5F9A-624E-40A4-84A5-4DAC08AFCF7B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6B59EAF-52C5-485F-9AA4-511F920565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483865-5045-4abd-8754-155ca548f66c"/>
    <ds:schemaRef ds:uri="421a502e-9ae8-4278-a8ab-ca4447938f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FC4EBB1-F3E2-455D-B22F-8C011FE6E0F2}">
  <ds:schemaRefs>
    <ds:schemaRef ds:uri="http://purl.org/dc/dcmitype/"/>
    <ds:schemaRef ds:uri="http://schemas.microsoft.com/office/2006/documentManagement/types"/>
    <ds:schemaRef ds:uri="421a502e-9ae8-4278-a8ab-ca4447938ff5"/>
    <ds:schemaRef ds:uri="http://purl.org/dc/elements/1.1/"/>
    <ds:schemaRef ds:uri="http://schemas.microsoft.com/office/2006/metadata/properties"/>
    <ds:schemaRef ds:uri="http://purl.org/dc/terms/"/>
    <ds:schemaRef ds:uri="04483865-5045-4abd-8754-155ca548f66c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275</Words>
  <Application>Microsoft Macintosh PowerPoint</Application>
  <PresentationFormat>A4-Papier (210 x 297 mm)</PresentationFormat>
  <Paragraphs>60</Paragraphs>
  <Slides>6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Calibri</vt:lpstr>
      <vt:lpstr>Lucida Grande</vt:lpstr>
      <vt:lpstr>Noticia Text</vt:lpstr>
      <vt:lpstr>Open Sans Light</vt:lpstr>
      <vt:lpstr>CON_3385_2016_Concardis_powerpoint_Master_V21</vt:lpstr>
      <vt:lpstr>think-cell Folie</vt:lpstr>
      <vt:lpstr>Positiv &amp; Aktiv formulieren!</vt:lpstr>
      <vt:lpstr>Positiv &amp; Aktiv formulieren!</vt:lpstr>
      <vt:lpstr>Positiv &amp; Aktiv formulieren!</vt:lpstr>
      <vt:lpstr>Positiv &amp; Aktiv formulieren!</vt:lpstr>
      <vt:lpstr>Positiv &amp; Aktiv formulieren!</vt:lpstr>
      <vt:lpstr>Positiv &amp; Aktiv formulieren!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Concardis PowerPoint Master</dc:title>
  <dc:creator>Concardis GmbH</dc:creator>
  <cp:keywords>Marketing</cp:keywords>
  <cp:lastModifiedBy>Daniela Rupp</cp:lastModifiedBy>
  <cp:revision>1400</cp:revision>
  <cp:lastPrinted>2019-06-11T08:09:07Z</cp:lastPrinted>
  <dcterms:created xsi:type="dcterms:W3CDTF">2016-02-19T12:47:48Z</dcterms:created>
  <dcterms:modified xsi:type="dcterms:W3CDTF">2021-12-07T09:00:41Z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0x010100184533124DD6E74390DB803061132941</vt:lpwstr>
  </property>
  <property fmtid="{D5CDD505-2E9C-101B-9397-08002B2CF9AE}" pid="3" name="_dlc_DocIdItemGuid">
    <vt:lpwstr>e87832f6-0776-449a-aba8-09013c38beda</vt:lpwstr>
  </property>
  <property fmtid="{D5CDD505-2E9C-101B-9397-08002B2CF9AE}" pid="4" name="Land">
    <vt:lpwstr>;#Deutschland;#Österreich;#Schweiz;#Niederlande;#</vt:lpwstr>
  </property>
</Properties>
</file>